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897" r:id="rId5"/>
    <p:sldMasterId id="2147484924" r:id="rId6"/>
  </p:sldMasterIdLst>
  <p:notesMasterIdLst>
    <p:notesMasterId r:id="rId26"/>
  </p:notesMasterIdLst>
  <p:handoutMasterIdLst>
    <p:handoutMasterId r:id="rId27"/>
  </p:handoutMasterIdLst>
  <p:sldIdLst>
    <p:sldId id="256" r:id="rId7"/>
    <p:sldId id="5010" r:id="rId8"/>
    <p:sldId id="257" r:id="rId9"/>
    <p:sldId id="258" r:id="rId10"/>
    <p:sldId id="263" r:id="rId11"/>
    <p:sldId id="264" r:id="rId12"/>
    <p:sldId id="328" r:id="rId13"/>
    <p:sldId id="5011" r:id="rId14"/>
    <p:sldId id="417" r:id="rId15"/>
    <p:sldId id="298" r:id="rId16"/>
    <p:sldId id="310" r:id="rId17"/>
    <p:sldId id="317" r:id="rId18"/>
    <p:sldId id="318" r:id="rId19"/>
    <p:sldId id="316" r:id="rId20"/>
    <p:sldId id="296" r:id="rId21"/>
    <p:sldId id="297" r:id="rId22"/>
    <p:sldId id="319" r:id="rId23"/>
    <p:sldId id="293" r:id="rId24"/>
    <p:sldId id="309" r:id="rId25"/>
  </p:sldIdLst>
  <p:sldSz cx="12192000" cy="6858000"/>
  <p:notesSz cx="7010400" cy="9296400"/>
  <p:custDataLst>
    <p:tags r:id="rId28"/>
  </p:custData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Helvetica" pitchFamily="1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Helvetica" pitchFamily="1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Helvetica" pitchFamily="1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Helvetica" pitchFamily="1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Helvetica" pitchFamily="1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Helvetica" pitchFamily="1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Helvetica" pitchFamily="1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Helvetica" pitchFamily="1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Helvetica" pitchFamily="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9298"/>
    <a:srgbClr val="CCFFCC"/>
    <a:srgbClr val="595959"/>
    <a:srgbClr val="CCFF99"/>
    <a:srgbClr val="AC0040"/>
    <a:srgbClr val="762C43"/>
    <a:srgbClr val="669900"/>
    <a:srgbClr val="CCFFFF"/>
    <a:srgbClr val="808000"/>
    <a:srgbClr val="66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EEAF0D-7EC5-4DAD-9B3B-2B95A93F6AAD}" v="7" dt="2023-02-06T22:43:06.8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83" autoAdjust="0"/>
    <p:restoredTop sz="77950" autoAdjust="0"/>
  </p:normalViewPr>
  <p:slideViewPr>
    <p:cSldViewPr>
      <p:cViewPr varScale="1">
        <p:scale>
          <a:sx n="85" d="100"/>
          <a:sy n="85" d="100"/>
        </p:scale>
        <p:origin x="1386" y="84"/>
      </p:cViewPr>
      <p:guideLst>
        <p:guide orient="horz" pos="2160"/>
        <p:guide pos="384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2166" y="-11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microsoft.com/office/2015/10/relationships/revisionInfo" Target="revisionInfo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gs" Target="tags/tag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Relationship Id="rId8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chele Low" userId="aa70622b-a451-4c1d-8b1c-f7584189d1de" providerId="ADAL" clId="{76EEAF0D-7EC5-4DAD-9B3B-2B95A93F6AAD}"/>
    <pc:docChg chg="undo custSel addSld modSld">
      <pc:chgData name="Rachele Low" userId="aa70622b-a451-4c1d-8b1c-f7584189d1de" providerId="ADAL" clId="{76EEAF0D-7EC5-4DAD-9B3B-2B95A93F6AAD}" dt="2023-02-06T22:46:36.743" v="148" actId="404"/>
      <pc:docMkLst>
        <pc:docMk/>
      </pc:docMkLst>
      <pc:sldChg chg="addSp modSp mod">
        <pc:chgData name="Rachele Low" userId="aa70622b-a451-4c1d-8b1c-f7584189d1de" providerId="ADAL" clId="{76EEAF0D-7EC5-4DAD-9B3B-2B95A93F6AAD}" dt="2023-02-06T21:26:24.828" v="57" actId="1076"/>
        <pc:sldMkLst>
          <pc:docMk/>
          <pc:sldMk cId="4023481913" sldId="256"/>
        </pc:sldMkLst>
        <pc:spChg chg="add mod">
          <ac:chgData name="Rachele Low" userId="aa70622b-a451-4c1d-8b1c-f7584189d1de" providerId="ADAL" clId="{76EEAF0D-7EC5-4DAD-9B3B-2B95A93F6AAD}" dt="2023-02-06T21:26:20.280" v="56" actId="14100"/>
          <ac:spMkLst>
            <pc:docMk/>
            <pc:sldMk cId="4023481913" sldId="256"/>
            <ac:spMk id="2" creationId="{A0C72CDE-1BAF-65A4-32BA-DBAC5296E8F0}"/>
          </ac:spMkLst>
        </pc:spChg>
        <pc:picChg chg="mod">
          <ac:chgData name="Rachele Low" userId="aa70622b-a451-4c1d-8b1c-f7584189d1de" providerId="ADAL" clId="{76EEAF0D-7EC5-4DAD-9B3B-2B95A93F6AAD}" dt="2023-02-06T21:26:24.828" v="57" actId="1076"/>
          <ac:picMkLst>
            <pc:docMk/>
            <pc:sldMk cId="4023481913" sldId="256"/>
            <ac:picMk id="17" creationId="{D15B7197-D93A-4A79-A971-FEF5D8384A10}"/>
          </ac:picMkLst>
        </pc:picChg>
      </pc:sldChg>
      <pc:sldChg chg="modSp mod">
        <pc:chgData name="Rachele Low" userId="aa70622b-a451-4c1d-8b1c-f7584189d1de" providerId="ADAL" clId="{76EEAF0D-7EC5-4DAD-9B3B-2B95A93F6AAD}" dt="2023-02-06T21:27:16.103" v="61" actId="14100"/>
        <pc:sldMkLst>
          <pc:docMk/>
          <pc:sldMk cId="308800917" sldId="328"/>
        </pc:sldMkLst>
        <pc:spChg chg="mod">
          <ac:chgData name="Rachele Low" userId="aa70622b-a451-4c1d-8b1c-f7584189d1de" providerId="ADAL" clId="{76EEAF0D-7EC5-4DAD-9B3B-2B95A93F6AAD}" dt="2023-02-06T21:27:16.103" v="61" actId="14100"/>
          <ac:spMkLst>
            <pc:docMk/>
            <pc:sldMk cId="308800917" sldId="328"/>
            <ac:spMk id="3" creationId="{00000000-0000-0000-0000-000000000000}"/>
          </ac:spMkLst>
        </pc:spChg>
      </pc:sldChg>
      <pc:sldChg chg="modSp mod">
        <pc:chgData name="Rachele Low" userId="aa70622b-a451-4c1d-8b1c-f7584189d1de" providerId="ADAL" clId="{76EEAF0D-7EC5-4DAD-9B3B-2B95A93F6AAD}" dt="2023-02-06T21:27:27.875" v="62" actId="1076"/>
        <pc:sldMkLst>
          <pc:docMk/>
          <pc:sldMk cId="886003287" sldId="417"/>
        </pc:sldMkLst>
        <pc:spChg chg="mod">
          <ac:chgData name="Rachele Low" userId="aa70622b-a451-4c1d-8b1c-f7584189d1de" providerId="ADAL" clId="{76EEAF0D-7EC5-4DAD-9B3B-2B95A93F6AAD}" dt="2023-02-06T21:27:27.875" v="62" actId="1076"/>
          <ac:spMkLst>
            <pc:docMk/>
            <pc:sldMk cId="886003287" sldId="417"/>
            <ac:spMk id="3" creationId="{00000000-0000-0000-0000-000000000000}"/>
          </ac:spMkLst>
        </pc:spChg>
      </pc:sldChg>
      <pc:sldChg chg="addSp delSp modSp new mod">
        <pc:chgData name="Rachele Low" userId="aa70622b-a451-4c1d-8b1c-f7584189d1de" providerId="ADAL" clId="{76EEAF0D-7EC5-4DAD-9B3B-2B95A93F6AAD}" dt="2023-02-06T22:46:36.743" v="148" actId="404"/>
        <pc:sldMkLst>
          <pc:docMk/>
          <pc:sldMk cId="3197601396" sldId="5011"/>
        </pc:sldMkLst>
        <pc:spChg chg="del">
          <ac:chgData name="Rachele Low" userId="aa70622b-a451-4c1d-8b1c-f7584189d1de" providerId="ADAL" clId="{76EEAF0D-7EC5-4DAD-9B3B-2B95A93F6AAD}" dt="2023-02-06T22:35:54.543" v="64"/>
          <ac:spMkLst>
            <pc:docMk/>
            <pc:sldMk cId="3197601396" sldId="5011"/>
            <ac:spMk id="2" creationId="{3E927932-A5D5-CE9B-A5B2-2141E3D9BD5B}"/>
          </ac:spMkLst>
        </pc:spChg>
        <pc:spChg chg="del">
          <ac:chgData name="Rachele Low" userId="aa70622b-a451-4c1d-8b1c-f7584189d1de" providerId="ADAL" clId="{76EEAF0D-7EC5-4DAD-9B3B-2B95A93F6AAD}" dt="2023-02-06T22:36:01.564" v="65" actId="478"/>
          <ac:spMkLst>
            <pc:docMk/>
            <pc:sldMk cId="3197601396" sldId="5011"/>
            <ac:spMk id="3" creationId="{3384D57A-EB7C-A5F5-B662-EE5039A0454B}"/>
          </ac:spMkLst>
        </pc:spChg>
        <pc:spChg chg="add mod">
          <ac:chgData name="Rachele Low" userId="aa70622b-a451-4c1d-8b1c-f7584189d1de" providerId="ADAL" clId="{76EEAF0D-7EC5-4DAD-9B3B-2B95A93F6AAD}" dt="2023-02-06T22:35:54.543" v="64"/>
          <ac:spMkLst>
            <pc:docMk/>
            <pc:sldMk cId="3197601396" sldId="5011"/>
            <ac:spMk id="4" creationId="{E73C6A20-F160-898A-7E15-659910C8370B}"/>
          </ac:spMkLst>
        </pc:spChg>
        <pc:spChg chg="add mod">
          <ac:chgData name="Rachele Low" userId="aa70622b-a451-4c1d-8b1c-f7584189d1de" providerId="ADAL" clId="{76EEAF0D-7EC5-4DAD-9B3B-2B95A93F6AAD}" dt="2023-02-06T22:46:36.743" v="148" actId="404"/>
          <ac:spMkLst>
            <pc:docMk/>
            <pc:sldMk cId="3197601396" sldId="5011"/>
            <ac:spMk id="9" creationId="{EF061E91-FFA1-A459-8852-3E5273FD1F6C}"/>
          </ac:spMkLst>
        </pc:spChg>
        <pc:picChg chg="add mod">
          <ac:chgData name="Rachele Low" userId="aa70622b-a451-4c1d-8b1c-f7584189d1de" providerId="ADAL" clId="{76EEAF0D-7EC5-4DAD-9B3B-2B95A93F6AAD}" dt="2023-02-06T22:38:19.818" v="87" actId="14100"/>
          <ac:picMkLst>
            <pc:docMk/>
            <pc:sldMk cId="3197601396" sldId="5011"/>
            <ac:picMk id="5" creationId="{7A7AD9AA-0FA4-AA4F-5F34-DF295D2D7BAC}"/>
          </ac:picMkLst>
        </pc:picChg>
        <pc:picChg chg="add del mod">
          <ac:chgData name="Rachele Low" userId="aa70622b-a451-4c1d-8b1c-f7584189d1de" providerId="ADAL" clId="{76EEAF0D-7EC5-4DAD-9B3B-2B95A93F6AAD}" dt="2023-02-06T22:37:24.366" v="72" actId="478"/>
          <ac:picMkLst>
            <pc:docMk/>
            <pc:sldMk cId="3197601396" sldId="5011"/>
            <ac:picMk id="6" creationId="{ADAA27D7-44AF-8D5F-9047-C43EC3D223B6}"/>
          </ac:picMkLst>
        </pc:picChg>
        <pc:picChg chg="add mod">
          <ac:chgData name="Rachele Low" userId="aa70622b-a451-4c1d-8b1c-f7584189d1de" providerId="ADAL" clId="{76EEAF0D-7EC5-4DAD-9B3B-2B95A93F6AAD}" dt="2023-02-06T22:38:04.777" v="84" actId="1076"/>
          <ac:picMkLst>
            <pc:docMk/>
            <pc:sldMk cId="3197601396" sldId="5011"/>
            <ac:picMk id="7" creationId="{68D105BC-9744-7DDC-0717-939A7214263F}"/>
          </ac:picMkLst>
        </pc:picChg>
        <pc:picChg chg="add mod">
          <ac:chgData name="Rachele Low" userId="aa70622b-a451-4c1d-8b1c-f7584189d1de" providerId="ADAL" clId="{76EEAF0D-7EC5-4DAD-9B3B-2B95A93F6AAD}" dt="2023-02-06T22:38:23.164" v="88" actId="14100"/>
          <ac:picMkLst>
            <pc:docMk/>
            <pc:sldMk cId="3197601396" sldId="5011"/>
            <ac:picMk id="8" creationId="{5F947781-BAC9-B84E-3E87-71E3A32EABE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83129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7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2134" tIns="45259" rIns="92134" bIns="452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7043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14338" y="700088"/>
            <a:ext cx="6183312" cy="3479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8116760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D13814-4FD4-4DF1-AFE9-ECD3FE02E83E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42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8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8638" cy="4183063"/>
          </a:xfrm>
          <a:noFill/>
          <a:ln w="9525"/>
        </p:spPr>
        <p:txBody>
          <a:bodyPr lIns="92441" tIns="46221" rIns="92441" bIns="46221"/>
          <a:lstStyle/>
          <a:p>
            <a:pPr eaLnBrk="1" hangingPunct="1"/>
            <a:endParaRPr lang="en-US" dirty="0">
              <a:latin typeface="Times" pitchFamily="1" charset="0"/>
            </a:endParaRPr>
          </a:p>
        </p:txBody>
      </p:sp>
      <p:sp>
        <p:nvSpPr>
          <p:cNvPr id="103429" name="Slide Number Placeholder 3"/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441" tIns="46221" rIns="92441" bIns="46221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A9CCCE-A297-4F3C-8B5A-73EE12C88629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0797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354"/>
          <a:stretch/>
        </p:blipFill>
        <p:spPr>
          <a:xfrm>
            <a:off x="0" y="0"/>
            <a:ext cx="12192000" cy="17395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258826"/>
            <a:ext cx="10363200" cy="1212812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650059"/>
            <a:ext cx="9144000" cy="88652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2713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30496"/>
            <a:ext cx="5181600" cy="45354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30496"/>
            <a:ext cx="5181600" cy="4535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81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295939"/>
            <a:ext cx="5181600" cy="38592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95939"/>
            <a:ext cx="5181600" cy="3859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1628383"/>
            <a:ext cx="10515600" cy="667555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4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7001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75129"/>
            <a:ext cx="10515600" cy="101897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557193"/>
            <a:ext cx="5157787" cy="697509"/>
          </a:xfrm>
          <a:solidFill>
            <a:schemeClr val="accent2"/>
          </a:solidFill>
        </p:spPr>
        <p:txBody>
          <a:bodyPr anchor="ctr" anchorCtr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317789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557193"/>
            <a:ext cx="5183188" cy="697509"/>
          </a:xfrm>
          <a:solidFill>
            <a:schemeClr val="accent2"/>
          </a:solidFill>
        </p:spPr>
        <p:txBody>
          <a:bodyPr anchor="ctr" anchorCtr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317789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8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630496"/>
            <a:ext cx="3438938" cy="45354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76531" y="1630496"/>
            <a:ext cx="3438938" cy="45354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7914861" y="1630496"/>
            <a:ext cx="3438938" cy="45354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7964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3492" y="4701211"/>
            <a:ext cx="7346674" cy="1325563"/>
          </a:xfrm>
        </p:spPr>
        <p:txBody>
          <a:bodyPr anchor="t"/>
          <a:lstStyle>
            <a:lvl1pPr algn="r">
              <a:defRPr sz="2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3492" y="1808922"/>
            <a:ext cx="7346674" cy="2733261"/>
          </a:xfrm>
        </p:spPr>
        <p:txBody>
          <a:bodyPr/>
          <a:lstStyle>
            <a:lvl1pPr marL="91440" indent="-457200">
              <a:lnSpc>
                <a:spcPct val="110000"/>
              </a:lnSpc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745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44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354"/>
          <a:stretch/>
        </p:blipFill>
        <p:spPr>
          <a:xfrm>
            <a:off x="0" y="0"/>
            <a:ext cx="12192000" cy="17395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90293"/>
            <a:ext cx="10515600" cy="1092819"/>
          </a:xfrm>
        </p:spPr>
        <p:txBody>
          <a:bodyPr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2298837"/>
            <a:ext cx="10515600" cy="979622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523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1520687"/>
            <a:ext cx="10515600" cy="775252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370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42814"/>
            <a:ext cx="10515600" cy="648127"/>
          </a:xfrm>
        </p:spPr>
        <p:txBody>
          <a:bodyPr anchor="b"/>
          <a:lstStyle>
            <a:lvl1pPr algn="ctr"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1557758"/>
            <a:ext cx="10514012" cy="426308"/>
          </a:xfrm>
        </p:spPr>
        <p:txBody>
          <a:bodyPr/>
          <a:lstStyle>
            <a:lvl1pPr marL="0" indent="0" algn="ctr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533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92085"/>
            <a:ext cx="10515600" cy="648127"/>
          </a:xfrm>
        </p:spPr>
        <p:txBody>
          <a:bodyPr/>
          <a:lstStyle>
            <a:lvl1pPr algn="ctr"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01683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for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161684"/>
            <a:ext cx="10363200" cy="756005"/>
          </a:xfrm>
        </p:spPr>
        <p:txBody>
          <a:bodyPr anchor="t" anchorCtr="0"/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917689"/>
            <a:ext cx="10363200" cy="760868"/>
          </a:xfrm>
        </p:spPr>
        <p:txBody>
          <a:bodyPr anchor="t" anchorCtr="0"/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6083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4354157" cy="1990799"/>
          </a:xfrm>
        </p:spPr>
        <p:txBody>
          <a:bodyPr anchor="b"/>
          <a:lstStyle>
            <a:lvl1pPr algn="ctr"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2589322"/>
            <a:ext cx="4353500" cy="1778282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780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7115827" cy="1990799"/>
          </a:xfrm>
        </p:spPr>
        <p:txBody>
          <a:bodyPr anchor="b"/>
          <a:lstStyle>
            <a:lvl1pPr algn="ctr">
              <a:defRPr sz="36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6" y="2589322"/>
            <a:ext cx="7114753" cy="177828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8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3150"/>
            <a:ext cx="3481137" cy="2221333"/>
          </a:xfrm>
        </p:spPr>
        <p:txBody>
          <a:bodyPr anchor="b"/>
          <a:lstStyle>
            <a:lvl1pPr algn="ctr"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2645300"/>
            <a:ext cx="3480612" cy="1778282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441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578" y="171483"/>
            <a:ext cx="6180221" cy="1325563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3578" y="1631981"/>
            <a:ext cx="6180221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621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433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083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34506"/>
            <a:ext cx="10363200" cy="647428"/>
          </a:xfrm>
        </p:spPr>
        <p:txBody>
          <a:bodyPr anchor="t" anchorCtr="0"/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1" y="2541645"/>
            <a:ext cx="10363199" cy="457200"/>
          </a:xfrm>
        </p:spPr>
        <p:txBody>
          <a:bodyPr/>
          <a:lstStyle>
            <a:lvl1pPr marL="0" indent="0" algn="ctr">
              <a:buNone/>
              <a:defRPr sz="20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Name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4719022" y="4881254"/>
            <a:ext cx="4460839" cy="457200"/>
          </a:xfrm>
        </p:spPr>
        <p:txBody>
          <a:bodyPr/>
          <a:lstStyle>
            <a:lvl1pPr marL="0" indent="0" algn="l">
              <a:buNone/>
              <a:defRPr sz="2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Phone Number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1" hasCustomPrompt="1"/>
          </p:nvPr>
        </p:nvSpPr>
        <p:spPr>
          <a:xfrm>
            <a:off x="4719022" y="4070497"/>
            <a:ext cx="4460839" cy="457200"/>
          </a:xfrm>
        </p:spPr>
        <p:txBody>
          <a:bodyPr/>
          <a:lstStyle>
            <a:lvl1pPr marL="0" indent="0" algn="l">
              <a:buNone/>
              <a:defRPr sz="2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Email</a:t>
            </a:r>
          </a:p>
        </p:txBody>
      </p:sp>
    </p:spTree>
    <p:extLst>
      <p:ext uri="{BB962C8B-B14F-4D97-AF65-F5344CB8AC3E}">
        <p14:creationId xmlns:p14="http://schemas.microsoft.com/office/powerpoint/2010/main" val="1154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354"/>
          <a:stretch/>
        </p:blipFill>
        <p:spPr>
          <a:xfrm>
            <a:off x="0" y="0"/>
            <a:ext cx="12192000" cy="17395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258826"/>
            <a:ext cx="10363200" cy="1212812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650059"/>
            <a:ext cx="9144000" cy="88652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09934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for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161684"/>
            <a:ext cx="10363200" cy="756005"/>
          </a:xfrm>
        </p:spPr>
        <p:txBody>
          <a:bodyPr anchor="t" anchorCtr="0"/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917689"/>
            <a:ext cx="10363200" cy="760868"/>
          </a:xfrm>
        </p:spPr>
        <p:txBody>
          <a:bodyPr anchor="t" anchorCtr="0"/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8020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589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732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77030"/>
            <a:ext cx="4347575" cy="1325563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6504" y="977030"/>
            <a:ext cx="5817296" cy="500628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304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95939"/>
            <a:ext cx="10515600" cy="36873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1665961"/>
            <a:ext cx="10515600" cy="629977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4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236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ct val="110000"/>
              </a:lnSpc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309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8309"/>
            <a:ext cx="4347575" cy="1325563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6504" y="1068309"/>
            <a:ext cx="5817295" cy="4351338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125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517044"/>
            <a:ext cx="10515600" cy="1997555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0230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517045"/>
            <a:ext cx="10515600" cy="1997555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2879934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3477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30496"/>
            <a:ext cx="5181600" cy="45354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30496"/>
            <a:ext cx="5181600" cy="4535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45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295939"/>
            <a:ext cx="5181600" cy="38592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95939"/>
            <a:ext cx="5181600" cy="3859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1628383"/>
            <a:ext cx="10515600" cy="667555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4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60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75129"/>
            <a:ext cx="10515600" cy="101897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557193"/>
            <a:ext cx="5157787" cy="697509"/>
          </a:xfrm>
          <a:solidFill>
            <a:schemeClr val="accent2"/>
          </a:solidFill>
        </p:spPr>
        <p:txBody>
          <a:bodyPr anchor="ctr" anchorCtr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317789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557193"/>
            <a:ext cx="5183188" cy="697509"/>
          </a:xfrm>
          <a:solidFill>
            <a:schemeClr val="accent2"/>
          </a:solidFill>
        </p:spPr>
        <p:txBody>
          <a:bodyPr anchor="ctr" anchorCtr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317789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14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630496"/>
            <a:ext cx="3438938" cy="45354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76531" y="1630496"/>
            <a:ext cx="3438938" cy="45354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7914861" y="1630496"/>
            <a:ext cx="3438938" cy="45354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64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77030"/>
            <a:ext cx="4347575" cy="1325563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6504" y="977030"/>
            <a:ext cx="5817296" cy="500628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8151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3492" y="4701211"/>
            <a:ext cx="7346674" cy="1325563"/>
          </a:xfrm>
        </p:spPr>
        <p:txBody>
          <a:bodyPr anchor="t"/>
          <a:lstStyle>
            <a:lvl1pPr algn="r">
              <a:defRPr sz="2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3492" y="1808922"/>
            <a:ext cx="7346674" cy="2733261"/>
          </a:xfrm>
        </p:spPr>
        <p:txBody>
          <a:bodyPr/>
          <a:lstStyle>
            <a:lvl1pPr marL="91440" indent="-457200">
              <a:lnSpc>
                <a:spcPct val="110000"/>
              </a:lnSpc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751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99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354"/>
          <a:stretch/>
        </p:blipFill>
        <p:spPr>
          <a:xfrm>
            <a:off x="0" y="0"/>
            <a:ext cx="12192000" cy="17395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90293"/>
            <a:ext cx="10515600" cy="1092819"/>
          </a:xfrm>
        </p:spPr>
        <p:txBody>
          <a:bodyPr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2298837"/>
            <a:ext cx="10515600" cy="979622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036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1520687"/>
            <a:ext cx="10515600" cy="775252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356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42814"/>
            <a:ext cx="10515600" cy="648127"/>
          </a:xfrm>
        </p:spPr>
        <p:txBody>
          <a:bodyPr anchor="b"/>
          <a:lstStyle>
            <a:lvl1pPr algn="ctr"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1557758"/>
            <a:ext cx="10514012" cy="426308"/>
          </a:xfrm>
        </p:spPr>
        <p:txBody>
          <a:bodyPr/>
          <a:lstStyle>
            <a:lvl1pPr marL="0" indent="0" algn="ctr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552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92085"/>
            <a:ext cx="10515600" cy="648127"/>
          </a:xfrm>
        </p:spPr>
        <p:txBody>
          <a:bodyPr/>
          <a:lstStyle>
            <a:lvl1pPr algn="ctr"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529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4354157" cy="1990799"/>
          </a:xfrm>
        </p:spPr>
        <p:txBody>
          <a:bodyPr anchor="b"/>
          <a:lstStyle>
            <a:lvl1pPr algn="ctr"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2589322"/>
            <a:ext cx="4353500" cy="1778282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364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7115827" cy="1990799"/>
          </a:xfrm>
        </p:spPr>
        <p:txBody>
          <a:bodyPr anchor="b"/>
          <a:lstStyle>
            <a:lvl1pPr algn="ctr">
              <a:defRPr sz="36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6" y="2589322"/>
            <a:ext cx="7114753" cy="177828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029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3150"/>
            <a:ext cx="3481137" cy="2221333"/>
          </a:xfrm>
        </p:spPr>
        <p:txBody>
          <a:bodyPr anchor="b"/>
          <a:lstStyle>
            <a:lvl1pPr algn="ctr"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2645300"/>
            <a:ext cx="3480612" cy="1778282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255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578" y="171483"/>
            <a:ext cx="6180221" cy="1325563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3578" y="1631981"/>
            <a:ext cx="6180221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41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95939"/>
            <a:ext cx="10515600" cy="36873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1665961"/>
            <a:ext cx="10515600" cy="629977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4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46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689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370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34506"/>
            <a:ext cx="10363200" cy="647428"/>
          </a:xfrm>
        </p:spPr>
        <p:txBody>
          <a:bodyPr anchor="t" anchorCtr="0"/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1" y="2541645"/>
            <a:ext cx="10363199" cy="457200"/>
          </a:xfrm>
        </p:spPr>
        <p:txBody>
          <a:bodyPr/>
          <a:lstStyle>
            <a:lvl1pPr marL="0" indent="0" algn="ctr">
              <a:buNone/>
              <a:defRPr sz="20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Name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4719022" y="4881254"/>
            <a:ext cx="4460839" cy="457200"/>
          </a:xfrm>
        </p:spPr>
        <p:txBody>
          <a:bodyPr/>
          <a:lstStyle>
            <a:lvl1pPr marL="0" indent="0" algn="l">
              <a:buNone/>
              <a:defRPr sz="2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Phone Number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1" hasCustomPrompt="1"/>
          </p:nvPr>
        </p:nvSpPr>
        <p:spPr>
          <a:xfrm>
            <a:off x="4719022" y="4070497"/>
            <a:ext cx="4460839" cy="457200"/>
          </a:xfrm>
        </p:spPr>
        <p:txBody>
          <a:bodyPr/>
          <a:lstStyle>
            <a:lvl1pPr marL="0" indent="0" algn="l">
              <a:buNone/>
              <a:defRPr sz="2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Email</a:t>
            </a:r>
          </a:p>
        </p:txBody>
      </p:sp>
    </p:spTree>
    <p:extLst>
      <p:ext uri="{BB962C8B-B14F-4D97-AF65-F5344CB8AC3E}">
        <p14:creationId xmlns:p14="http://schemas.microsoft.com/office/powerpoint/2010/main" val="427102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73336"/>
            <a:ext cx="5783317" cy="102371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3131"/>
            <a:ext cx="5286703" cy="45801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608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5080000" cy="1143000"/>
          </a:xfrm>
        </p:spPr>
        <p:txBody>
          <a:bodyPr anchor="b" anchorCtr="0"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0800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2203894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5080000" cy="1143000"/>
          </a:xfrm>
        </p:spPr>
        <p:txBody>
          <a:bodyPr anchor="b" anchorCtr="0"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0800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8573146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 for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193633"/>
            <a:ext cx="10363200" cy="756005"/>
          </a:xfrm>
        </p:spPr>
        <p:txBody>
          <a:bodyPr anchor="t" anchorCtr="0"/>
          <a:lstStyle>
            <a:lvl1pPr algn="ctr"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14400" y="2633583"/>
            <a:ext cx="10363200" cy="1125537"/>
          </a:xfrm>
        </p:spPr>
        <p:txBody>
          <a:bodyPr anchor="ctr"/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40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902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ct val="110000"/>
              </a:lnSpc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704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8309"/>
            <a:ext cx="4347575" cy="1325563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6504" y="1068309"/>
            <a:ext cx="5817295" cy="4351338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681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517044"/>
            <a:ext cx="10515600" cy="1997555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0827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517045"/>
            <a:ext cx="10515600" cy="1997555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2879934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772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26" Type="http://schemas.openxmlformats.org/officeDocument/2006/relationships/slideLayout" Target="../slideLayouts/slideLayout52.xml"/><Relationship Id="rId3" Type="http://schemas.openxmlformats.org/officeDocument/2006/relationships/slideLayout" Target="../slideLayouts/slideLayout29.xml"/><Relationship Id="rId21" Type="http://schemas.openxmlformats.org/officeDocument/2006/relationships/slideLayout" Target="../slideLayouts/slideLayout47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5" Type="http://schemas.openxmlformats.org/officeDocument/2006/relationships/slideLayout" Target="../slideLayouts/slideLayout51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29" Type="http://schemas.openxmlformats.org/officeDocument/2006/relationships/slideLayout" Target="../slideLayouts/slideLayout55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24" Type="http://schemas.openxmlformats.org/officeDocument/2006/relationships/slideLayout" Target="../slideLayouts/slideLayout50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23" Type="http://schemas.openxmlformats.org/officeDocument/2006/relationships/slideLayout" Target="../slideLayouts/slideLayout49.xml"/><Relationship Id="rId28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48.xml"/><Relationship Id="rId27" Type="http://schemas.openxmlformats.org/officeDocument/2006/relationships/slideLayout" Target="../slideLayouts/slideLayout53.xml"/><Relationship Id="rId30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73336"/>
            <a:ext cx="10515600" cy="10237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3198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3916" y="6599832"/>
            <a:ext cx="1494124" cy="181904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265543" y="6576533"/>
            <a:ext cx="1775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solidFill>
                  <a:schemeClr val="accent1"/>
                </a:solidFill>
              </a:rPr>
              <a:t>|  health.ebsco.com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33453" y="6576533"/>
            <a:ext cx="45016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fld id="{09848EAD-0F7B-4937-B01B-BB4372B1E0EA}" type="slidenum">
              <a:rPr lang="en-US" sz="1000" b="0" smtClean="0">
                <a:solidFill>
                  <a:schemeClr val="tx2"/>
                </a:solidFill>
              </a:rPr>
              <a:pPr algn="ctr"/>
              <a:t>‹#›</a:t>
            </a:fld>
            <a:endParaRPr lang="en-US" sz="1000" b="0" dirty="0">
              <a:solidFill>
                <a:schemeClr val="tx2"/>
              </a:solidFill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38869" y="6701882"/>
            <a:ext cx="8912821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3555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98" r:id="rId1"/>
    <p:sldLayoutId id="2147484899" r:id="rId2"/>
    <p:sldLayoutId id="2147484900" r:id="rId3"/>
    <p:sldLayoutId id="2147484901" r:id="rId4"/>
    <p:sldLayoutId id="2147484902" r:id="rId5"/>
    <p:sldLayoutId id="2147484903" r:id="rId6"/>
    <p:sldLayoutId id="2147484904" r:id="rId7"/>
    <p:sldLayoutId id="2147484905" r:id="rId8"/>
    <p:sldLayoutId id="2147484906" r:id="rId9"/>
    <p:sldLayoutId id="2147484907" r:id="rId10"/>
    <p:sldLayoutId id="2147484908" r:id="rId11"/>
    <p:sldLayoutId id="2147484909" r:id="rId12"/>
    <p:sldLayoutId id="2147484910" r:id="rId13"/>
    <p:sldLayoutId id="2147484911" r:id="rId14"/>
    <p:sldLayoutId id="2147484912" r:id="rId15"/>
    <p:sldLayoutId id="2147484913" r:id="rId16"/>
    <p:sldLayoutId id="2147484914" r:id="rId17"/>
    <p:sldLayoutId id="2147484915" r:id="rId18"/>
    <p:sldLayoutId id="2147484916" r:id="rId19"/>
    <p:sldLayoutId id="2147484917" r:id="rId20"/>
    <p:sldLayoutId id="2147484918" r:id="rId21"/>
    <p:sldLayoutId id="2147484919" r:id="rId22"/>
    <p:sldLayoutId id="2147484920" r:id="rId23"/>
    <p:sldLayoutId id="2147484921" r:id="rId24"/>
    <p:sldLayoutId id="2147484922" r:id="rId25"/>
    <p:sldLayoutId id="2147484923" r:id="rId2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−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73336"/>
            <a:ext cx="10515600" cy="10237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3198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3916" y="6599832"/>
            <a:ext cx="1494124" cy="181904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265543" y="6576533"/>
            <a:ext cx="1775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accent1"/>
                </a:solidFill>
              </a:rPr>
              <a:t>|  health.ebsco.com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33453" y="6576533"/>
            <a:ext cx="45016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fld id="{09848EAD-0F7B-4937-B01B-BB4372B1E0EA}" type="slidenum">
              <a:rPr lang="en-US" sz="1000" b="0" smtClean="0">
                <a:solidFill>
                  <a:schemeClr val="tx2"/>
                </a:solidFill>
              </a:rPr>
              <a:pPr algn="ctr"/>
              <a:t>‹#›</a:t>
            </a:fld>
            <a:endParaRPr lang="en-US" sz="1000" b="0" dirty="0">
              <a:solidFill>
                <a:schemeClr val="tx2"/>
              </a:solidFill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38869" y="6701882"/>
            <a:ext cx="8912821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76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25" r:id="rId1"/>
    <p:sldLayoutId id="2147484926" r:id="rId2"/>
    <p:sldLayoutId id="2147484927" r:id="rId3"/>
    <p:sldLayoutId id="2147484928" r:id="rId4"/>
    <p:sldLayoutId id="2147484929" r:id="rId5"/>
    <p:sldLayoutId id="2147484930" r:id="rId6"/>
    <p:sldLayoutId id="2147484931" r:id="rId7"/>
    <p:sldLayoutId id="2147484932" r:id="rId8"/>
    <p:sldLayoutId id="2147484933" r:id="rId9"/>
    <p:sldLayoutId id="2147484934" r:id="rId10"/>
    <p:sldLayoutId id="2147484935" r:id="rId11"/>
    <p:sldLayoutId id="2147484936" r:id="rId12"/>
    <p:sldLayoutId id="2147484937" r:id="rId13"/>
    <p:sldLayoutId id="2147484938" r:id="rId14"/>
    <p:sldLayoutId id="2147484939" r:id="rId15"/>
    <p:sldLayoutId id="2147484940" r:id="rId16"/>
    <p:sldLayoutId id="2147484941" r:id="rId17"/>
    <p:sldLayoutId id="2147484942" r:id="rId18"/>
    <p:sldLayoutId id="2147484943" r:id="rId19"/>
    <p:sldLayoutId id="2147484944" r:id="rId20"/>
    <p:sldLayoutId id="2147484945" r:id="rId21"/>
    <p:sldLayoutId id="2147484946" r:id="rId22"/>
    <p:sldLayoutId id="2147484947" r:id="rId23"/>
    <p:sldLayoutId id="2147484948" r:id="rId24"/>
    <p:sldLayoutId id="2147484949" r:id="rId25"/>
    <p:sldLayoutId id="2147484950" r:id="rId26"/>
    <p:sldLayoutId id="2147484953" r:id="rId27"/>
    <p:sldLayoutId id="2147484954" r:id="rId28"/>
    <p:sldLayoutId id="2147484955" r:id="rId29"/>
    <p:sldLayoutId id="2147484957" r:id="rId3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−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1AFC1F2C-C4A6-4B46-AFBF-B5CD279E28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6" b="23021"/>
          <a:stretch/>
        </p:blipFill>
        <p:spPr>
          <a:xfrm>
            <a:off x="0" y="0"/>
            <a:ext cx="12192000" cy="650038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15B7197-D93A-4A79-A971-FEF5D8384A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00" y="1447800"/>
            <a:ext cx="5583571" cy="9058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3EDA2D1-FBD0-4A0D-9413-90CAED91F7A5}"/>
              </a:ext>
            </a:extLst>
          </p:cNvPr>
          <p:cNvSpPr txBox="1"/>
          <p:nvPr/>
        </p:nvSpPr>
        <p:spPr>
          <a:xfrm>
            <a:off x="914400" y="5638800"/>
            <a:ext cx="10058400" cy="646331"/>
          </a:xfrm>
          <a:prstGeom prst="rect">
            <a:avLst/>
          </a:prstGeom>
          <a:solidFill>
            <a:srgbClr val="039298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AU" sz="1800" b="1" dirty="0">
                <a:solidFill>
                  <a:schemeClr val="bg1"/>
                </a:solidFill>
                <a:latin typeface="Helvetica"/>
                <a:cs typeface="Helvetica"/>
              </a:rPr>
              <a:t>Rachele Low │ Customer Training Specialist</a:t>
            </a:r>
          </a:p>
          <a:p>
            <a:r>
              <a:rPr lang="en-AU" sz="1800" b="1" dirty="0">
                <a:solidFill>
                  <a:schemeClr val="bg1"/>
                </a:solidFill>
                <a:latin typeface="Helvetica"/>
                <a:cs typeface="Helvetica"/>
              </a:rPr>
              <a:t>rlow@ebsco.com│ +61 0429 106 099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C72CDE-1BAF-65A4-32BA-DBAC5296E8F0}"/>
              </a:ext>
            </a:extLst>
          </p:cNvPr>
          <p:cNvSpPr txBox="1"/>
          <p:nvPr/>
        </p:nvSpPr>
        <p:spPr>
          <a:xfrm>
            <a:off x="76200" y="15240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39298"/>
                </a:solidFill>
              </a:rPr>
              <a:t>Exploring Professional Development on</a:t>
            </a:r>
          </a:p>
        </p:txBody>
      </p:sp>
    </p:spTree>
    <p:extLst>
      <p:ext uri="{BB962C8B-B14F-4D97-AF65-F5344CB8AC3E}">
        <p14:creationId xmlns:p14="http://schemas.microsoft.com/office/powerpoint/2010/main" val="402348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CE8FCA5-AAEE-48A9-96F1-73FD57BB42E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03" b="5037"/>
          <a:stretch/>
        </p:blipFill>
        <p:spPr>
          <a:xfrm>
            <a:off x="1270" y="3648636"/>
            <a:ext cx="12189460" cy="286390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" t="67804" r="5733"/>
          <a:stretch/>
        </p:blipFill>
        <p:spPr>
          <a:xfrm>
            <a:off x="0" y="9053"/>
            <a:ext cx="12192000" cy="278846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2639853"/>
            <a:ext cx="12192000" cy="11046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en-US" dirty="0"/>
              <a:t>Live Demonstration</a:t>
            </a:r>
          </a:p>
        </p:txBody>
      </p:sp>
    </p:spTree>
    <p:extLst>
      <p:ext uri="{BB962C8B-B14F-4D97-AF65-F5344CB8AC3E}">
        <p14:creationId xmlns:p14="http://schemas.microsoft.com/office/powerpoint/2010/main" val="319586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436DEA8-CD2B-4E3F-B1AD-D65DDC45B0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327"/>
          <a:stretch/>
        </p:blipFill>
        <p:spPr>
          <a:xfrm>
            <a:off x="1270" y="0"/>
            <a:ext cx="12189460" cy="12119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Material types in NRCP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34A4F5E-F42C-4461-8E33-87026F13FED3}"/>
              </a:ext>
            </a:extLst>
          </p:cNvPr>
          <p:cNvSpPr/>
          <p:nvPr/>
        </p:nvSpPr>
        <p:spPr>
          <a:xfrm>
            <a:off x="7239000" y="1446096"/>
            <a:ext cx="4648200" cy="4938568"/>
          </a:xfrm>
          <a:prstGeom prst="rect">
            <a:avLst/>
          </a:prstGeom>
          <a:solidFill>
            <a:srgbClr val="0392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AU" sz="2800" dirty="0"/>
              <a:t>The ‘Material Types’ limiter will provide you with direct access to various document one is looking for.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31B8EA-33F7-496B-A2E8-6EAA8EE981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446096"/>
            <a:ext cx="6678292" cy="493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04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436DEA8-CD2B-4E3F-B1AD-D65DDC45B0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327"/>
          <a:stretch/>
        </p:blipFill>
        <p:spPr>
          <a:xfrm>
            <a:off x="1270" y="0"/>
            <a:ext cx="12189460" cy="12119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Skill Competency Checklist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34A4F5E-F42C-4461-8E33-87026F13FED3}"/>
              </a:ext>
            </a:extLst>
          </p:cNvPr>
          <p:cNvSpPr/>
          <p:nvPr/>
        </p:nvSpPr>
        <p:spPr>
          <a:xfrm>
            <a:off x="7239000" y="1446096"/>
            <a:ext cx="4648200" cy="4938568"/>
          </a:xfrm>
          <a:prstGeom prst="rect">
            <a:avLst/>
          </a:prstGeom>
          <a:solidFill>
            <a:srgbClr val="0392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2600" b="1" u="sng" dirty="0"/>
              <a:t>Skill Competency Checklist </a:t>
            </a:r>
            <a:r>
              <a:rPr lang="en-AU" sz="2600" dirty="0"/>
              <a:t>includes prerequisite skills, preparation, procedure and post procedural responsibilities information. </a:t>
            </a:r>
          </a:p>
          <a:p>
            <a:endParaRPr lang="en-AU" sz="2600" dirty="0"/>
          </a:p>
          <a:p>
            <a:r>
              <a:rPr lang="en-AU" sz="2600" b="1" u="sng" dirty="0"/>
              <a:t>Interactive Skill Competency Checklist </a:t>
            </a:r>
            <a:r>
              <a:rPr lang="en-AU" sz="2600" dirty="0"/>
              <a:t>only includes procedure information.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DF3FC0-FE41-428A-8FA1-CD95311099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667480"/>
            <a:ext cx="6960889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56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436DEA8-CD2B-4E3F-B1AD-D65DDC45B0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327"/>
          <a:stretch/>
        </p:blipFill>
        <p:spPr>
          <a:xfrm>
            <a:off x="1270" y="0"/>
            <a:ext cx="12189460" cy="12119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Continuing Education Modules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34A4F5E-F42C-4461-8E33-87026F13FED3}"/>
              </a:ext>
            </a:extLst>
          </p:cNvPr>
          <p:cNvSpPr/>
          <p:nvPr/>
        </p:nvSpPr>
        <p:spPr>
          <a:xfrm>
            <a:off x="7239000" y="1446096"/>
            <a:ext cx="4648200" cy="4938568"/>
          </a:xfrm>
          <a:prstGeom prst="rect">
            <a:avLst/>
          </a:prstGeom>
          <a:solidFill>
            <a:srgbClr val="0392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2600" dirty="0"/>
              <a:t>More than 2800 CE Modules are available in NRCP through CINAHL Education. </a:t>
            </a:r>
          </a:p>
          <a:p>
            <a:endParaRPr lang="en-AU" sz="2600" dirty="0"/>
          </a:p>
          <a:p>
            <a:r>
              <a:rPr lang="en-AU" sz="2600" dirty="0"/>
              <a:t>Certificates are automatically generated to those who had passed the test.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CF4F4F-56E3-48FB-9218-24CE2EC660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19" y="1446096"/>
            <a:ext cx="6419417" cy="495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80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436DEA8-CD2B-4E3F-B1AD-D65DDC45B0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327"/>
          <a:stretch/>
        </p:blipFill>
        <p:spPr>
          <a:xfrm>
            <a:off x="1270" y="0"/>
            <a:ext cx="12189460" cy="12119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Patient Education (Handouts)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47B69F-90C3-4398-B3ED-E3FB35317A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970382"/>
            <a:ext cx="6940240" cy="375850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8879D83-7B6C-47B1-B53F-F80D90F305D3}"/>
              </a:ext>
            </a:extLst>
          </p:cNvPr>
          <p:cNvSpPr/>
          <p:nvPr/>
        </p:nvSpPr>
        <p:spPr>
          <a:xfrm>
            <a:off x="7239000" y="1446096"/>
            <a:ext cx="4648200" cy="4938568"/>
          </a:xfrm>
          <a:prstGeom prst="rect">
            <a:avLst/>
          </a:prstGeom>
          <a:solidFill>
            <a:srgbClr val="0392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2600" dirty="0"/>
              <a:t>Patient handouts can be easily printed to share with patients or patient’s family to provide further information.</a:t>
            </a:r>
          </a:p>
        </p:txBody>
      </p:sp>
    </p:spTree>
    <p:extLst>
      <p:ext uri="{BB962C8B-B14F-4D97-AF65-F5344CB8AC3E}">
        <p14:creationId xmlns:p14="http://schemas.microsoft.com/office/powerpoint/2010/main" val="54831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8426" y="509009"/>
            <a:ext cx="2897641" cy="5717838"/>
          </a:xfrm>
          <a:prstGeom prst="rect">
            <a:avLst/>
          </a:prstGeom>
          <a:effectLst>
            <a:reflection blurRad="6350" stA="52000" endA="300" endPos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1" y="1116795"/>
            <a:ext cx="2627291" cy="46634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7801" y="509009"/>
            <a:ext cx="2897641" cy="5717838"/>
          </a:xfrm>
          <a:prstGeom prst="rect">
            <a:avLst/>
          </a:prstGeom>
          <a:effectLst>
            <a:reflection blurRad="6350" stA="52000" endA="300" endPos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976" y="1116795"/>
            <a:ext cx="2627291" cy="46634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772400" y="1600200"/>
            <a:ext cx="3901384" cy="1600200"/>
          </a:xfrm>
          <a:prstGeom prst="rect">
            <a:avLst/>
          </a:prstGeom>
          <a:solidFill>
            <a:schemeClr val="accent2">
              <a:alpha val="9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rIns="18288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Complimentary mobile app gives user access to NRC Plus anywhere they go!</a:t>
            </a:r>
          </a:p>
        </p:txBody>
      </p:sp>
    </p:spTree>
    <p:extLst>
      <p:ext uri="{BB962C8B-B14F-4D97-AF65-F5344CB8AC3E}">
        <p14:creationId xmlns:p14="http://schemas.microsoft.com/office/powerpoint/2010/main" val="42154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786" y="365760"/>
            <a:ext cx="7793566" cy="59860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608" y="934974"/>
            <a:ext cx="6324600" cy="47434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04FD4A5-734D-48E6-81D7-0BCDA72FAB85}"/>
              </a:ext>
            </a:extLst>
          </p:cNvPr>
          <p:cNvSpPr/>
          <p:nvPr/>
        </p:nvSpPr>
        <p:spPr>
          <a:xfrm>
            <a:off x="7772400" y="1600200"/>
            <a:ext cx="3901384" cy="1600200"/>
          </a:xfrm>
          <a:prstGeom prst="rect">
            <a:avLst/>
          </a:prstGeom>
          <a:solidFill>
            <a:schemeClr val="accent2">
              <a:alpha val="9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rIns="18288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Mobile </a:t>
            </a:r>
            <a:b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(tablet view)</a:t>
            </a:r>
          </a:p>
        </p:txBody>
      </p:sp>
    </p:spTree>
    <p:extLst>
      <p:ext uri="{BB962C8B-B14F-4D97-AF65-F5344CB8AC3E}">
        <p14:creationId xmlns:p14="http://schemas.microsoft.com/office/powerpoint/2010/main" val="310066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CF206E-5D28-437B-8B61-779226023D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4025"/>
            <a:ext cx="12192000" cy="594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23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020"/>
          <a:stretch/>
        </p:blipFill>
        <p:spPr>
          <a:xfrm>
            <a:off x="-1" y="0"/>
            <a:ext cx="4752475" cy="652272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-1" y="6363222"/>
            <a:ext cx="4752475" cy="15949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7235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05" b="4839"/>
          <a:stretch/>
        </p:blipFill>
        <p:spPr>
          <a:xfrm>
            <a:off x="1270" y="3257866"/>
            <a:ext cx="12189460" cy="326819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Rachele Low │ Customer Training Specialist Oceania</a:t>
            </a:r>
          </a:p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+61 0429 106 099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rlow@ebsco.com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47B54D-CF53-4B1D-BA34-4FD8DCBE6C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214" y="446900"/>
            <a:ext cx="5583571" cy="90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16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CD17A-7AFF-493B-BF5C-24F3AAA4A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100" y="914400"/>
            <a:ext cx="3059494" cy="911225"/>
          </a:xfr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Rachele Low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D1696A2-1DB9-96F3-9D54-A76B91083C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0000" y="1825625"/>
            <a:ext cx="4545305" cy="4351338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000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EBSCO Training Specialist for Oceania</a:t>
            </a:r>
          </a:p>
          <a:p>
            <a:r>
              <a:rPr lang="en-US" sz="2000" dirty="0">
                <a:solidFill>
                  <a:schemeClr val="tx1"/>
                </a:solidFill>
              </a:rPr>
              <a:t>Background in Midwifery, Education, and Library and Information Studies</a:t>
            </a:r>
          </a:p>
          <a:p>
            <a:r>
              <a:rPr lang="en-US" sz="2000" dirty="0">
                <a:solidFill>
                  <a:schemeClr val="tx1"/>
                </a:solidFill>
              </a:rPr>
              <a:t>Registered Midwife</a:t>
            </a:r>
          </a:p>
          <a:p>
            <a:pPr marL="0"/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9" name="Content Placeholder 18">
            <a:extLst>
              <a:ext uri="{FF2B5EF4-FFF2-40B4-BE49-F238E27FC236}">
                <a16:creationId xmlns:a16="http://schemas.microsoft.com/office/drawing/2014/main" id="{87226612-3541-476F-B28A-6369BC07856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58144" y="1876579"/>
            <a:ext cx="3607269" cy="3104841"/>
          </a:xfrm>
          <a:prstGeom prst="rect">
            <a:avLst/>
          </a:prstGeom>
          <a:effectLst>
            <a:softEdge rad="76200"/>
          </a:effec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BBA011D-2AD6-E4A8-29E8-59D058237DC5}"/>
              </a:ext>
            </a:extLst>
          </p:cNvPr>
          <p:cNvCxnSpPr/>
          <p:nvPr/>
        </p:nvCxnSpPr>
        <p:spPr>
          <a:xfrm>
            <a:off x="6324600" y="1219200"/>
            <a:ext cx="0" cy="4221272"/>
          </a:xfrm>
          <a:prstGeom prst="line">
            <a:avLst/>
          </a:prstGeom>
          <a:ln w="12700" cap="rnd">
            <a:solidFill>
              <a:schemeClr val="bg1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733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1000" y="977030"/>
            <a:ext cx="4347575" cy="1325563"/>
          </a:xfrm>
        </p:spPr>
        <p:txBody>
          <a:bodyPr/>
          <a:lstStyle/>
          <a:p>
            <a:pPr algn="ctr"/>
            <a:r>
              <a:rPr lang="en-US" sz="4000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3979" y="977030"/>
            <a:ext cx="7893203" cy="5006289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rgbClr val="039298"/>
                </a:solidFill>
              </a:rPr>
              <a:t>By the end of today’s session, participants will be able to:</a:t>
            </a:r>
          </a:p>
          <a:p>
            <a:r>
              <a:rPr lang="en-US" sz="2000" dirty="0"/>
              <a:t>Describe the features of Nursing Reference Center Plus</a:t>
            </a:r>
          </a:p>
          <a:p>
            <a:r>
              <a:rPr lang="en-US" sz="2000" dirty="0"/>
              <a:t>Navigate Nursing Reference Center Plus</a:t>
            </a:r>
          </a:p>
          <a:p>
            <a:r>
              <a:rPr lang="en-US" sz="2000" dirty="0"/>
              <a:t>Understand various material types in Nursing Reference Center Plus </a:t>
            </a:r>
          </a:p>
          <a:p>
            <a:r>
              <a:rPr lang="en-US" sz="2000" dirty="0"/>
              <a:t>Access CE Modules to build CPD credits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581400" y="1108151"/>
            <a:ext cx="0" cy="4221272"/>
          </a:xfrm>
          <a:prstGeom prst="line">
            <a:avLst/>
          </a:prstGeom>
          <a:ln w="12700" cap="rnd">
            <a:solidFill>
              <a:schemeClr val="bg1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1566004" y="2302593"/>
            <a:ext cx="453566" cy="619370"/>
            <a:chOff x="3790950" y="1103313"/>
            <a:chExt cx="525463" cy="717550"/>
          </a:xfrm>
          <a:solidFill>
            <a:schemeClr val="accent2"/>
          </a:solidFill>
        </p:grpSpPr>
        <p:sp>
          <p:nvSpPr>
            <p:cNvPr id="7" name="Freeform 13"/>
            <p:cNvSpPr>
              <a:spLocks noEditPoints="1"/>
            </p:cNvSpPr>
            <p:nvPr/>
          </p:nvSpPr>
          <p:spPr bwMode="auto">
            <a:xfrm>
              <a:off x="3790950" y="1106488"/>
              <a:ext cx="525463" cy="714375"/>
            </a:xfrm>
            <a:custGeom>
              <a:avLst/>
              <a:gdLst>
                <a:gd name="T0" fmla="*/ 182 w 187"/>
                <a:gd name="T1" fmla="*/ 253 h 253"/>
                <a:gd name="T2" fmla="*/ 5 w 187"/>
                <a:gd name="T3" fmla="*/ 253 h 253"/>
                <a:gd name="T4" fmla="*/ 0 w 187"/>
                <a:gd name="T5" fmla="*/ 247 h 253"/>
                <a:gd name="T6" fmla="*/ 0 w 187"/>
                <a:gd name="T7" fmla="*/ 5 h 253"/>
                <a:gd name="T8" fmla="*/ 5 w 187"/>
                <a:gd name="T9" fmla="*/ 0 h 253"/>
                <a:gd name="T10" fmla="*/ 126 w 187"/>
                <a:gd name="T11" fmla="*/ 0 h 253"/>
                <a:gd name="T12" fmla="*/ 130 w 187"/>
                <a:gd name="T13" fmla="*/ 1 h 253"/>
                <a:gd name="T14" fmla="*/ 185 w 187"/>
                <a:gd name="T15" fmla="*/ 56 h 253"/>
                <a:gd name="T16" fmla="*/ 187 w 187"/>
                <a:gd name="T17" fmla="*/ 60 h 253"/>
                <a:gd name="T18" fmla="*/ 187 w 187"/>
                <a:gd name="T19" fmla="*/ 247 h 253"/>
                <a:gd name="T20" fmla="*/ 182 w 187"/>
                <a:gd name="T21" fmla="*/ 253 h 253"/>
                <a:gd name="T22" fmla="*/ 11 w 187"/>
                <a:gd name="T23" fmla="*/ 242 h 253"/>
                <a:gd name="T24" fmla="*/ 176 w 187"/>
                <a:gd name="T25" fmla="*/ 242 h 253"/>
                <a:gd name="T26" fmla="*/ 176 w 187"/>
                <a:gd name="T27" fmla="*/ 63 h 253"/>
                <a:gd name="T28" fmla="*/ 124 w 187"/>
                <a:gd name="T29" fmla="*/ 11 h 253"/>
                <a:gd name="T30" fmla="*/ 11 w 187"/>
                <a:gd name="T31" fmla="*/ 11 h 253"/>
                <a:gd name="T32" fmla="*/ 11 w 187"/>
                <a:gd name="T33" fmla="*/ 242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7" h="253">
                  <a:moveTo>
                    <a:pt x="182" y="253"/>
                  </a:moveTo>
                  <a:cubicBezTo>
                    <a:pt x="5" y="253"/>
                    <a:pt x="5" y="253"/>
                    <a:pt x="5" y="253"/>
                  </a:cubicBezTo>
                  <a:cubicBezTo>
                    <a:pt x="2" y="253"/>
                    <a:pt x="0" y="250"/>
                    <a:pt x="0" y="24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8" y="0"/>
                    <a:pt x="129" y="0"/>
                    <a:pt x="130" y="1"/>
                  </a:cubicBezTo>
                  <a:cubicBezTo>
                    <a:pt x="185" y="56"/>
                    <a:pt x="185" y="56"/>
                    <a:pt x="185" y="56"/>
                  </a:cubicBezTo>
                  <a:cubicBezTo>
                    <a:pt x="186" y="57"/>
                    <a:pt x="187" y="59"/>
                    <a:pt x="187" y="60"/>
                  </a:cubicBezTo>
                  <a:cubicBezTo>
                    <a:pt x="187" y="247"/>
                    <a:pt x="187" y="247"/>
                    <a:pt x="187" y="247"/>
                  </a:cubicBezTo>
                  <a:cubicBezTo>
                    <a:pt x="187" y="250"/>
                    <a:pt x="185" y="253"/>
                    <a:pt x="182" y="253"/>
                  </a:cubicBezTo>
                  <a:close/>
                  <a:moveTo>
                    <a:pt x="11" y="242"/>
                  </a:moveTo>
                  <a:cubicBezTo>
                    <a:pt x="176" y="242"/>
                    <a:pt x="176" y="242"/>
                    <a:pt x="176" y="242"/>
                  </a:cubicBezTo>
                  <a:cubicBezTo>
                    <a:pt x="176" y="63"/>
                    <a:pt x="176" y="63"/>
                    <a:pt x="176" y="63"/>
                  </a:cubicBezTo>
                  <a:cubicBezTo>
                    <a:pt x="124" y="11"/>
                    <a:pt x="124" y="11"/>
                    <a:pt x="124" y="11"/>
                  </a:cubicBezTo>
                  <a:cubicBezTo>
                    <a:pt x="11" y="11"/>
                    <a:pt x="11" y="11"/>
                    <a:pt x="11" y="11"/>
                  </a:cubicBezTo>
                  <a:lnTo>
                    <a:pt x="11" y="2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Freeform 14"/>
            <p:cNvSpPr>
              <a:spLocks noEditPoints="1"/>
            </p:cNvSpPr>
            <p:nvPr/>
          </p:nvSpPr>
          <p:spPr bwMode="auto">
            <a:xfrm>
              <a:off x="4130675" y="1103313"/>
              <a:ext cx="185738" cy="188913"/>
            </a:xfrm>
            <a:custGeom>
              <a:avLst/>
              <a:gdLst>
                <a:gd name="T0" fmla="*/ 61 w 66"/>
                <a:gd name="T1" fmla="*/ 67 h 67"/>
                <a:gd name="T2" fmla="*/ 5 w 66"/>
                <a:gd name="T3" fmla="*/ 67 h 67"/>
                <a:gd name="T4" fmla="*/ 0 w 66"/>
                <a:gd name="T5" fmla="*/ 61 h 67"/>
                <a:gd name="T6" fmla="*/ 0 w 66"/>
                <a:gd name="T7" fmla="*/ 6 h 67"/>
                <a:gd name="T8" fmla="*/ 3 w 66"/>
                <a:gd name="T9" fmla="*/ 1 h 67"/>
                <a:gd name="T10" fmla="*/ 9 w 66"/>
                <a:gd name="T11" fmla="*/ 2 h 67"/>
                <a:gd name="T12" fmla="*/ 64 w 66"/>
                <a:gd name="T13" fmla="*/ 57 h 67"/>
                <a:gd name="T14" fmla="*/ 66 w 66"/>
                <a:gd name="T15" fmla="*/ 63 h 67"/>
                <a:gd name="T16" fmla="*/ 61 w 66"/>
                <a:gd name="T17" fmla="*/ 67 h 67"/>
                <a:gd name="T18" fmla="*/ 11 w 66"/>
                <a:gd name="T19" fmla="*/ 56 h 67"/>
                <a:gd name="T20" fmla="*/ 47 w 66"/>
                <a:gd name="T21" fmla="*/ 56 h 67"/>
                <a:gd name="T22" fmla="*/ 11 w 66"/>
                <a:gd name="T23" fmla="*/ 20 h 67"/>
                <a:gd name="T24" fmla="*/ 11 w 66"/>
                <a:gd name="T25" fmla="*/ 5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67">
                  <a:moveTo>
                    <a:pt x="61" y="67"/>
                  </a:moveTo>
                  <a:cubicBezTo>
                    <a:pt x="5" y="67"/>
                    <a:pt x="5" y="67"/>
                    <a:pt x="5" y="67"/>
                  </a:cubicBezTo>
                  <a:cubicBezTo>
                    <a:pt x="2" y="67"/>
                    <a:pt x="0" y="64"/>
                    <a:pt x="0" y="6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8" y="1"/>
                    <a:pt x="9" y="2"/>
                  </a:cubicBezTo>
                  <a:cubicBezTo>
                    <a:pt x="64" y="57"/>
                    <a:pt x="64" y="57"/>
                    <a:pt x="64" y="57"/>
                  </a:cubicBezTo>
                  <a:cubicBezTo>
                    <a:pt x="66" y="59"/>
                    <a:pt x="66" y="61"/>
                    <a:pt x="66" y="63"/>
                  </a:cubicBezTo>
                  <a:cubicBezTo>
                    <a:pt x="65" y="65"/>
                    <a:pt x="63" y="67"/>
                    <a:pt x="61" y="67"/>
                  </a:cubicBezTo>
                  <a:close/>
                  <a:moveTo>
                    <a:pt x="11" y="56"/>
                  </a:moveTo>
                  <a:cubicBezTo>
                    <a:pt x="47" y="56"/>
                    <a:pt x="47" y="56"/>
                    <a:pt x="47" y="56"/>
                  </a:cubicBezTo>
                  <a:cubicBezTo>
                    <a:pt x="11" y="20"/>
                    <a:pt x="11" y="20"/>
                    <a:pt x="11" y="20"/>
                  </a:cubicBezTo>
                  <a:lnTo>
                    <a:pt x="11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Freeform 15"/>
            <p:cNvSpPr>
              <a:spLocks/>
            </p:cNvSpPr>
            <p:nvPr/>
          </p:nvSpPr>
          <p:spPr bwMode="auto">
            <a:xfrm>
              <a:off x="3976688" y="1665288"/>
              <a:ext cx="247650" cy="31750"/>
            </a:xfrm>
            <a:custGeom>
              <a:avLst/>
              <a:gdLst>
                <a:gd name="T0" fmla="*/ 82 w 88"/>
                <a:gd name="T1" fmla="*/ 11 h 11"/>
                <a:gd name="T2" fmla="*/ 5 w 88"/>
                <a:gd name="T3" fmla="*/ 11 h 11"/>
                <a:gd name="T4" fmla="*/ 0 w 88"/>
                <a:gd name="T5" fmla="*/ 5 h 11"/>
                <a:gd name="T6" fmla="*/ 5 w 88"/>
                <a:gd name="T7" fmla="*/ 0 h 11"/>
                <a:gd name="T8" fmla="*/ 82 w 88"/>
                <a:gd name="T9" fmla="*/ 0 h 11"/>
                <a:gd name="T10" fmla="*/ 88 w 88"/>
                <a:gd name="T11" fmla="*/ 5 h 11"/>
                <a:gd name="T12" fmla="*/ 82 w 88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11">
                  <a:moveTo>
                    <a:pt x="82" y="11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2" y="11"/>
                    <a:pt x="0" y="8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6" y="0"/>
                    <a:pt x="88" y="2"/>
                    <a:pt x="88" y="5"/>
                  </a:cubicBezTo>
                  <a:cubicBezTo>
                    <a:pt x="88" y="8"/>
                    <a:pt x="86" y="11"/>
                    <a:pt x="8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Freeform 16"/>
            <p:cNvSpPr>
              <a:spLocks/>
            </p:cNvSpPr>
            <p:nvPr/>
          </p:nvSpPr>
          <p:spPr bwMode="auto">
            <a:xfrm>
              <a:off x="3976688" y="1571626"/>
              <a:ext cx="247650" cy="31750"/>
            </a:xfrm>
            <a:custGeom>
              <a:avLst/>
              <a:gdLst>
                <a:gd name="T0" fmla="*/ 82 w 88"/>
                <a:gd name="T1" fmla="*/ 11 h 11"/>
                <a:gd name="T2" fmla="*/ 5 w 88"/>
                <a:gd name="T3" fmla="*/ 11 h 11"/>
                <a:gd name="T4" fmla="*/ 0 w 88"/>
                <a:gd name="T5" fmla="*/ 5 h 11"/>
                <a:gd name="T6" fmla="*/ 5 w 88"/>
                <a:gd name="T7" fmla="*/ 0 h 11"/>
                <a:gd name="T8" fmla="*/ 82 w 88"/>
                <a:gd name="T9" fmla="*/ 0 h 11"/>
                <a:gd name="T10" fmla="*/ 88 w 88"/>
                <a:gd name="T11" fmla="*/ 5 h 11"/>
                <a:gd name="T12" fmla="*/ 82 w 88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11">
                  <a:moveTo>
                    <a:pt x="82" y="11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2" y="11"/>
                    <a:pt x="0" y="8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6" y="0"/>
                    <a:pt x="88" y="2"/>
                    <a:pt x="88" y="5"/>
                  </a:cubicBezTo>
                  <a:cubicBezTo>
                    <a:pt x="88" y="8"/>
                    <a:pt x="86" y="11"/>
                    <a:pt x="8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Freeform 17"/>
            <p:cNvSpPr>
              <a:spLocks/>
            </p:cNvSpPr>
            <p:nvPr/>
          </p:nvSpPr>
          <p:spPr bwMode="auto">
            <a:xfrm>
              <a:off x="3976688" y="1479551"/>
              <a:ext cx="247650" cy="30163"/>
            </a:xfrm>
            <a:custGeom>
              <a:avLst/>
              <a:gdLst>
                <a:gd name="T0" fmla="*/ 82 w 88"/>
                <a:gd name="T1" fmla="*/ 11 h 11"/>
                <a:gd name="T2" fmla="*/ 5 w 88"/>
                <a:gd name="T3" fmla="*/ 11 h 11"/>
                <a:gd name="T4" fmla="*/ 0 w 88"/>
                <a:gd name="T5" fmla="*/ 5 h 11"/>
                <a:gd name="T6" fmla="*/ 5 w 88"/>
                <a:gd name="T7" fmla="*/ 0 h 11"/>
                <a:gd name="T8" fmla="*/ 82 w 88"/>
                <a:gd name="T9" fmla="*/ 0 h 11"/>
                <a:gd name="T10" fmla="*/ 88 w 88"/>
                <a:gd name="T11" fmla="*/ 5 h 11"/>
                <a:gd name="T12" fmla="*/ 82 w 88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11">
                  <a:moveTo>
                    <a:pt x="82" y="11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2" y="11"/>
                    <a:pt x="0" y="8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6" y="0"/>
                    <a:pt x="88" y="2"/>
                    <a:pt x="88" y="5"/>
                  </a:cubicBezTo>
                  <a:cubicBezTo>
                    <a:pt x="88" y="8"/>
                    <a:pt x="86" y="11"/>
                    <a:pt x="8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auto">
            <a:xfrm>
              <a:off x="3976688" y="1385888"/>
              <a:ext cx="247650" cy="31750"/>
            </a:xfrm>
            <a:custGeom>
              <a:avLst/>
              <a:gdLst>
                <a:gd name="T0" fmla="*/ 82 w 88"/>
                <a:gd name="T1" fmla="*/ 11 h 11"/>
                <a:gd name="T2" fmla="*/ 5 w 88"/>
                <a:gd name="T3" fmla="*/ 11 h 11"/>
                <a:gd name="T4" fmla="*/ 0 w 88"/>
                <a:gd name="T5" fmla="*/ 5 h 11"/>
                <a:gd name="T6" fmla="*/ 5 w 88"/>
                <a:gd name="T7" fmla="*/ 0 h 11"/>
                <a:gd name="T8" fmla="*/ 82 w 88"/>
                <a:gd name="T9" fmla="*/ 0 h 11"/>
                <a:gd name="T10" fmla="*/ 88 w 88"/>
                <a:gd name="T11" fmla="*/ 5 h 11"/>
                <a:gd name="T12" fmla="*/ 82 w 88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11">
                  <a:moveTo>
                    <a:pt x="82" y="11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2" y="11"/>
                    <a:pt x="0" y="8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6" y="0"/>
                    <a:pt x="88" y="2"/>
                    <a:pt x="88" y="5"/>
                  </a:cubicBezTo>
                  <a:cubicBezTo>
                    <a:pt x="88" y="8"/>
                    <a:pt x="86" y="11"/>
                    <a:pt x="8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Freeform 19"/>
            <p:cNvSpPr>
              <a:spLocks/>
            </p:cNvSpPr>
            <p:nvPr/>
          </p:nvSpPr>
          <p:spPr bwMode="auto">
            <a:xfrm>
              <a:off x="3883025" y="1665288"/>
              <a:ext cx="61913" cy="31750"/>
            </a:xfrm>
            <a:custGeom>
              <a:avLst/>
              <a:gdLst>
                <a:gd name="T0" fmla="*/ 16 w 22"/>
                <a:gd name="T1" fmla="*/ 11 h 11"/>
                <a:gd name="T2" fmla="*/ 5 w 22"/>
                <a:gd name="T3" fmla="*/ 11 h 11"/>
                <a:gd name="T4" fmla="*/ 0 w 22"/>
                <a:gd name="T5" fmla="*/ 5 h 11"/>
                <a:gd name="T6" fmla="*/ 5 w 22"/>
                <a:gd name="T7" fmla="*/ 0 h 11"/>
                <a:gd name="T8" fmla="*/ 16 w 22"/>
                <a:gd name="T9" fmla="*/ 0 h 11"/>
                <a:gd name="T10" fmla="*/ 22 w 22"/>
                <a:gd name="T11" fmla="*/ 5 h 11"/>
                <a:gd name="T12" fmla="*/ 16 w 22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1">
                  <a:moveTo>
                    <a:pt x="16" y="11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2" y="11"/>
                    <a:pt x="0" y="8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0" y="0"/>
                    <a:pt x="22" y="2"/>
                    <a:pt x="22" y="5"/>
                  </a:cubicBezTo>
                  <a:cubicBezTo>
                    <a:pt x="22" y="8"/>
                    <a:pt x="20" y="11"/>
                    <a:pt x="16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Freeform 20"/>
            <p:cNvSpPr>
              <a:spLocks/>
            </p:cNvSpPr>
            <p:nvPr/>
          </p:nvSpPr>
          <p:spPr bwMode="auto">
            <a:xfrm>
              <a:off x="3883025" y="1571626"/>
              <a:ext cx="61913" cy="31750"/>
            </a:xfrm>
            <a:custGeom>
              <a:avLst/>
              <a:gdLst>
                <a:gd name="T0" fmla="*/ 16 w 22"/>
                <a:gd name="T1" fmla="*/ 11 h 11"/>
                <a:gd name="T2" fmla="*/ 5 w 22"/>
                <a:gd name="T3" fmla="*/ 11 h 11"/>
                <a:gd name="T4" fmla="*/ 0 w 22"/>
                <a:gd name="T5" fmla="*/ 5 h 11"/>
                <a:gd name="T6" fmla="*/ 5 w 22"/>
                <a:gd name="T7" fmla="*/ 0 h 11"/>
                <a:gd name="T8" fmla="*/ 16 w 22"/>
                <a:gd name="T9" fmla="*/ 0 h 11"/>
                <a:gd name="T10" fmla="*/ 22 w 22"/>
                <a:gd name="T11" fmla="*/ 5 h 11"/>
                <a:gd name="T12" fmla="*/ 16 w 22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1">
                  <a:moveTo>
                    <a:pt x="16" y="11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2" y="11"/>
                    <a:pt x="0" y="8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0" y="0"/>
                    <a:pt x="22" y="2"/>
                    <a:pt x="22" y="5"/>
                  </a:cubicBezTo>
                  <a:cubicBezTo>
                    <a:pt x="22" y="8"/>
                    <a:pt x="20" y="11"/>
                    <a:pt x="16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Freeform 21"/>
            <p:cNvSpPr>
              <a:spLocks/>
            </p:cNvSpPr>
            <p:nvPr/>
          </p:nvSpPr>
          <p:spPr bwMode="auto">
            <a:xfrm>
              <a:off x="3883025" y="1479551"/>
              <a:ext cx="61913" cy="30163"/>
            </a:xfrm>
            <a:custGeom>
              <a:avLst/>
              <a:gdLst>
                <a:gd name="T0" fmla="*/ 16 w 22"/>
                <a:gd name="T1" fmla="*/ 11 h 11"/>
                <a:gd name="T2" fmla="*/ 5 w 22"/>
                <a:gd name="T3" fmla="*/ 11 h 11"/>
                <a:gd name="T4" fmla="*/ 0 w 22"/>
                <a:gd name="T5" fmla="*/ 5 h 11"/>
                <a:gd name="T6" fmla="*/ 5 w 22"/>
                <a:gd name="T7" fmla="*/ 0 h 11"/>
                <a:gd name="T8" fmla="*/ 16 w 22"/>
                <a:gd name="T9" fmla="*/ 0 h 11"/>
                <a:gd name="T10" fmla="*/ 22 w 22"/>
                <a:gd name="T11" fmla="*/ 5 h 11"/>
                <a:gd name="T12" fmla="*/ 16 w 22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1">
                  <a:moveTo>
                    <a:pt x="16" y="11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2" y="11"/>
                    <a:pt x="0" y="8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0" y="0"/>
                    <a:pt x="22" y="2"/>
                    <a:pt x="22" y="5"/>
                  </a:cubicBezTo>
                  <a:cubicBezTo>
                    <a:pt x="22" y="8"/>
                    <a:pt x="20" y="11"/>
                    <a:pt x="16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Freeform 22"/>
            <p:cNvSpPr>
              <a:spLocks/>
            </p:cNvSpPr>
            <p:nvPr/>
          </p:nvSpPr>
          <p:spPr bwMode="auto">
            <a:xfrm>
              <a:off x="3883025" y="1385888"/>
              <a:ext cx="61913" cy="31750"/>
            </a:xfrm>
            <a:custGeom>
              <a:avLst/>
              <a:gdLst>
                <a:gd name="T0" fmla="*/ 16 w 22"/>
                <a:gd name="T1" fmla="*/ 11 h 11"/>
                <a:gd name="T2" fmla="*/ 5 w 22"/>
                <a:gd name="T3" fmla="*/ 11 h 11"/>
                <a:gd name="T4" fmla="*/ 0 w 22"/>
                <a:gd name="T5" fmla="*/ 5 h 11"/>
                <a:gd name="T6" fmla="*/ 5 w 22"/>
                <a:gd name="T7" fmla="*/ 0 h 11"/>
                <a:gd name="T8" fmla="*/ 16 w 22"/>
                <a:gd name="T9" fmla="*/ 0 h 11"/>
                <a:gd name="T10" fmla="*/ 22 w 22"/>
                <a:gd name="T11" fmla="*/ 5 h 11"/>
                <a:gd name="T12" fmla="*/ 16 w 22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1">
                  <a:moveTo>
                    <a:pt x="16" y="11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2" y="11"/>
                    <a:pt x="0" y="8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0" y="0"/>
                    <a:pt x="22" y="2"/>
                    <a:pt x="22" y="5"/>
                  </a:cubicBezTo>
                  <a:cubicBezTo>
                    <a:pt x="22" y="8"/>
                    <a:pt x="20" y="11"/>
                    <a:pt x="16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03965E53-4C34-4AF1-8A79-45EC9CBD441B}"/>
              </a:ext>
            </a:extLst>
          </p:cNvPr>
          <p:cNvSpPr/>
          <p:nvPr/>
        </p:nvSpPr>
        <p:spPr>
          <a:xfrm>
            <a:off x="1117939" y="1954252"/>
            <a:ext cx="1346200" cy="1346200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830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436DEA8-CD2B-4E3F-B1AD-D65DDC45B0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327"/>
          <a:stretch/>
        </p:blipFill>
        <p:spPr>
          <a:xfrm>
            <a:off x="1270" y="0"/>
            <a:ext cx="12189460" cy="12119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What is it?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92657F-2BCD-45E2-A761-4F36C326BF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120000"/>
              </a:lnSpc>
            </a:pPr>
            <a:r>
              <a:rPr lang="en-US" dirty="0"/>
              <a:t>Nursing Reference Center Plus (NRC Plus), is a web-based nursing reference system designed to provide the latest </a:t>
            </a:r>
            <a:r>
              <a:rPr lang="en-US" dirty="0">
                <a:solidFill>
                  <a:schemeClr val="accent2"/>
                </a:solidFill>
              </a:rPr>
              <a:t>evidence-based clinical information for nursing practice, education, management, and research at the point of care, including more unique content, such as images &amp; videos</a:t>
            </a:r>
          </a:p>
          <a:p>
            <a:pPr algn="ctr">
              <a:lnSpc>
                <a:spcPct val="12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007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3B416E2-87AF-4242-9764-3ABE77D54BB7}"/>
              </a:ext>
            </a:extLst>
          </p:cNvPr>
          <p:cNvSpPr/>
          <p:nvPr/>
        </p:nvSpPr>
        <p:spPr>
          <a:xfrm>
            <a:off x="2476500" y="1308847"/>
            <a:ext cx="9715500" cy="6813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28B076F-0B66-4BCF-B060-6CA71EF05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your familiar with </a:t>
            </a:r>
            <a:r>
              <a:rPr lang="en-US" i="1" dirty="0"/>
              <a:t>CINAHL</a:t>
            </a:r>
            <a:r>
              <a:rPr lang="en-US" dirty="0"/>
              <a:t>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68DCAC0-9004-4192-8E98-57B85844E1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6890"/>
            <a:ext cx="10977282" cy="3687380"/>
          </a:xfrm>
        </p:spPr>
        <p:txBody>
          <a:bodyPr/>
          <a:lstStyle/>
          <a:p>
            <a:pPr marL="0" indent="0">
              <a:buNone/>
            </a:pPr>
            <a:r>
              <a:rPr lang="en-US" sz="2400" i="1" dirty="0">
                <a:solidFill>
                  <a:schemeClr val="accent1"/>
                </a:solidFill>
              </a:rPr>
              <a:t>CINAHL </a:t>
            </a:r>
            <a:r>
              <a:rPr lang="en-US" sz="2400" dirty="0">
                <a:solidFill>
                  <a:schemeClr val="accent1"/>
                </a:solidFill>
              </a:rPr>
              <a:t>databases are…</a:t>
            </a:r>
          </a:p>
          <a:p>
            <a:r>
              <a:rPr lang="en-US" sz="1800" dirty="0"/>
              <a:t>The most widely-used and respected research tools for nurses, students and allied health professionals</a:t>
            </a:r>
          </a:p>
          <a:p>
            <a:r>
              <a:rPr lang="en-US" sz="1800" dirty="0"/>
              <a:t>Peer-reviewed </a:t>
            </a:r>
          </a:p>
          <a:p>
            <a:r>
              <a:rPr lang="en-US" sz="1800" dirty="0"/>
              <a:t>Evidence-based</a:t>
            </a:r>
          </a:p>
          <a:p>
            <a:r>
              <a:rPr lang="en-US" sz="1800" dirty="0"/>
              <a:t>Unmatched in coverage with over 3.4 million records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1"/>
                </a:solidFill>
              </a:rPr>
              <a:t>Did you know…</a:t>
            </a:r>
          </a:p>
          <a:p>
            <a:r>
              <a:rPr lang="en-US" sz="1800" i="1" dirty="0">
                <a:solidFill>
                  <a:schemeClr val="accent2"/>
                </a:solidFill>
              </a:rPr>
              <a:t>Nursing Reference Center Plus </a:t>
            </a:r>
            <a:r>
              <a:rPr lang="en-US" sz="1800" dirty="0"/>
              <a:t>is created by the same world-class team of nurses, allied health professionals and librarians as the CINAHL databases </a:t>
            </a:r>
          </a:p>
          <a:p>
            <a:r>
              <a:rPr lang="en-US" sz="1800" i="1" dirty="0">
                <a:solidFill>
                  <a:schemeClr val="accent2"/>
                </a:solidFill>
              </a:rPr>
              <a:t>Nursing Reference Center Plus </a:t>
            </a:r>
            <a:r>
              <a:rPr lang="en-US" sz="1800" dirty="0"/>
              <a:t>meets the same high standards for evidence-based nursing practice that anyone familiar with CINAHL is accustom to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8C9EE11-5109-46A4-98BF-E997D78312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88658" y="1427880"/>
            <a:ext cx="7965141" cy="629977"/>
          </a:xfrm>
        </p:spPr>
        <p:txBody>
          <a:bodyPr/>
          <a:lstStyle/>
          <a:p>
            <a:r>
              <a:rPr lang="en-US" u="sng" dirty="0">
                <a:solidFill>
                  <a:schemeClr val="accent2"/>
                </a:solidFill>
              </a:rPr>
              <a:t>C</a:t>
            </a:r>
            <a:r>
              <a:rPr lang="en-US" dirty="0"/>
              <a:t>umulative </a:t>
            </a:r>
            <a:r>
              <a:rPr lang="en-US" u="sng" dirty="0">
                <a:solidFill>
                  <a:schemeClr val="accent2"/>
                </a:solidFill>
              </a:rPr>
              <a:t>I</a:t>
            </a:r>
            <a:r>
              <a:rPr lang="en-US" dirty="0"/>
              <a:t>ndex to </a:t>
            </a:r>
            <a:r>
              <a:rPr lang="en-US" u="sng" dirty="0">
                <a:solidFill>
                  <a:schemeClr val="accent2"/>
                </a:solidFill>
              </a:rPr>
              <a:t>N</a:t>
            </a:r>
            <a:r>
              <a:rPr lang="en-US" dirty="0"/>
              <a:t>ursing and </a:t>
            </a:r>
            <a:r>
              <a:rPr lang="en-US" u="sng" dirty="0">
                <a:solidFill>
                  <a:schemeClr val="accent2"/>
                </a:solidFill>
              </a:rPr>
              <a:t>A</a:t>
            </a:r>
            <a:r>
              <a:rPr lang="en-US" dirty="0"/>
              <a:t>llied </a:t>
            </a:r>
            <a:r>
              <a:rPr lang="en-US" u="sng" dirty="0">
                <a:solidFill>
                  <a:schemeClr val="accent2"/>
                </a:solidFill>
              </a:rPr>
              <a:t>H</a:t>
            </a:r>
            <a:r>
              <a:rPr lang="en-US" dirty="0"/>
              <a:t>ealth </a:t>
            </a:r>
            <a:r>
              <a:rPr lang="en-US" u="sng" dirty="0">
                <a:solidFill>
                  <a:schemeClr val="accent2"/>
                </a:solidFill>
              </a:rPr>
              <a:t>L</a:t>
            </a:r>
            <a:r>
              <a:rPr lang="en-US" dirty="0"/>
              <a:t>iterature. 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9387F0C-4CA2-46C1-88C4-AF27F59239FD}"/>
              </a:ext>
            </a:extLst>
          </p:cNvPr>
          <p:cNvSpPr/>
          <p:nvPr/>
        </p:nvSpPr>
        <p:spPr>
          <a:xfrm>
            <a:off x="0" y="1308847"/>
            <a:ext cx="3003176" cy="681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CINAHL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stands for:</a:t>
            </a:r>
          </a:p>
        </p:txBody>
      </p:sp>
    </p:spTree>
    <p:extLst>
      <p:ext uri="{BB962C8B-B14F-4D97-AF65-F5344CB8AC3E}">
        <p14:creationId xmlns:p14="http://schemas.microsoft.com/office/powerpoint/2010/main" val="309791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327"/>
          <a:stretch/>
        </p:blipFill>
        <p:spPr>
          <a:xfrm>
            <a:off x="1270" y="0"/>
            <a:ext cx="12189460" cy="12119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301" y="304397"/>
            <a:ext cx="11751397" cy="710005"/>
          </a:xfrm>
        </p:spPr>
        <p:txBody>
          <a:bodyPr/>
          <a:lstStyle/>
          <a:p>
            <a:pPr algn="ctr"/>
            <a:r>
              <a:rPr lang="en-US" i="1" dirty="0">
                <a:solidFill>
                  <a:schemeClr val="bg1"/>
                </a:solidFill>
              </a:rPr>
              <a:t>Nursing Reference Center Plus </a:t>
            </a:r>
            <a:r>
              <a:rPr lang="en-US" dirty="0">
                <a:solidFill>
                  <a:schemeClr val="bg1"/>
                </a:solidFill>
              </a:rPr>
              <a:t>Evidence-Based Methodology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28018" y="1652173"/>
            <a:ext cx="5434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3929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Identify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F5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the Evidence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28018" y="2322940"/>
            <a:ext cx="5434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3929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Select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F5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the Best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28018" y="2993707"/>
            <a:ext cx="5434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3929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Critically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F5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Appraise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28018" y="3664474"/>
            <a:ext cx="5434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3929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Objectively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F5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Report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28018" y="4335241"/>
            <a:ext cx="5434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3929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Synthesize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F5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the Evidence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28018" y="5006008"/>
            <a:ext cx="8876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3929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Report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F5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Conclusions and Make Recommendations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28018" y="5676773"/>
            <a:ext cx="8876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3929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Adjust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F5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Conclusions When New Evidence is Published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1964584" y="2383469"/>
            <a:ext cx="430902" cy="432874"/>
            <a:chOff x="6421438" y="2549526"/>
            <a:chExt cx="693738" cy="696913"/>
          </a:xfrm>
          <a:solidFill>
            <a:schemeClr val="bg1">
              <a:lumMod val="65000"/>
            </a:schemeClr>
          </a:solidFill>
        </p:grpSpPr>
        <p:sp>
          <p:nvSpPr>
            <p:cNvPr id="69" name="Freeform 39"/>
            <p:cNvSpPr>
              <a:spLocks/>
            </p:cNvSpPr>
            <p:nvPr/>
          </p:nvSpPr>
          <p:spPr bwMode="auto">
            <a:xfrm>
              <a:off x="6569075" y="2759076"/>
              <a:ext cx="396875" cy="304800"/>
            </a:xfrm>
            <a:custGeom>
              <a:avLst/>
              <a:gdLst>
                <a:gd name="T0" fmla="*/ 64 w 145"/>
                <a:gd name="T1" fmla="*/ 111 h 111"/>
                <a:gd name="T2" fmla="*/ 60 w 145"/>
                <a:gd name="T3" fmla="*/ 110 h 111"/>
                <a:gd name="T4" fmla="*/ 3 w 145"/>
                <a:gd name="T5" fmla="*/ 63 h 111"/>
                <a:gd name="T6" fmla="*/ 2 w 145"/>
                <a:gd name="T7" fmla="*/ 55 h 111"/>
                <a:gd name="T8" fmla="*/ 10 w 145"/>
                <a:gd name="T9" fmla="*/ 55 h 111"/>
                <a:gd name="T10" fmla="*/ 63 w 145"/>
                <a:gd name="T11" fmla="*/ 98 h 111"/>
                <a:gd name="T12" fmla="*/ 134 w 145"/>
                <a:gd name="T13" fmla="*/ 3 h 111"/>
                <a:gd name="T14" fmla="*/ 142 w 145"/>
                <a:gd name="T15" fmla="*/ 2 h 111"/>
                <a:gd name="T16" fmla="*/ 143 w 145"/>
                <a:gd name="T17" fmla="*/ 10 h 111"/>
                <a:gd name="T18" fmla="*/ 68 w 145"/>
                <a:gd name="T19" fmla="*/ 109 h 111"/>
                <a:gd name="T20" fmla="*/ 64 w 145"/>
                <a:gd name="T21" fmla="*/ 111 h 111"/>
                <a:gd name="T22" fmla="*/ 64 w 145"/>
                <a:gd name="T23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5" h="111">
                  <a:moveTo>
                    <a:pt x="64" y="111"/>
                  </a:moveTo>
                  <a:cubicBezTo>
                    <a:pt x="62" y="111"/>
                    <a:pt x="61" y="111"/>
                    <a:pt x="60" y="110"/>
                  </a:cubicBezTo>
                  <a:cubicBezTo>
                    <a:pt x="3" y="63"/>
                    <a:pt x="3" y="63"/>
                    <a:pt x="3" y="63"/>
                  </a:cubicBezTo>
                  <a:cubicBezTo>
                    <a:pt x="1" y="61"/>
                    <a:pt x="0" y="58"/>
                    <a:pt x="2" y="55"/>
                  </a:cubicBezTo>
                  <a:cubicBezTo>
                    <a:pt x="4" y="53"/>
                    <a:pt x="7" y="53"/>
                    <a:pt x="10" y="55"/>
                  </a:cubicBezTo>
                  <a:cubicBezTo>
                    <a:pt x="63" y="98"/>
                    <a:pt x="63" y="98"/>
                    <a:pt x="63" y="98"/>
                  </a:cubicBezTo>
                  <a:cubicBezTo>
                    <a:pt x="134" y="3"/>
                    <a:pt x="134" y="3"/>
                    <a:pt x="134" y="3"/>
                  </a:cubicBezTo>
                  <a:cubicBezTo>
                    <a:pt x="136" y="1"/>
                    <a:pt x="139" y="0"/>
                    <a:pt x="142" y="2"/>
                  </a:cubicBezTo>
                  <a:cubicBezTo>
                    <a:pt x="144" y="4"/>
                    <a:pt x="145" y="8"/>
                    <a:pt x="143" y="10"/>
                  </a:cubicBezTo>
                  <a:cubicBezTo>
                    <a:pt x="68" y="109"/>
                    <a:pt x="68" y="109"/>
                    <a:pt x="68" y="109"/>
                  </a:cubicBezTo>
                  <a:cubicBezTo>
                    <a:pt x="67" y="110"/>
                    <a:pt x="66" y="111"/>
                    <a:pt x="64" y="111"/>
                  </a:cubicBezTo>
                  <a:cubicBezTo>
                    <a:pt x="64" y="111"/>
                    <a:pt x="64" y="111"/>
                    <a:pt x="64" y="1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0" name="Freeform 40"/>
            <p:cNvSpPr>
              <a:spLocks noEditPoints="1"/>
            </p:cNvSpPr>
            <p:nvPr/>
          </p:nvSpPr>
          <p:spPr bwMode="auto">
            <a:xfrm>
              <a:off x="6421438" y="2549526"/>
              <a:ext cx="693738" cy="696913"/>
            </a:xfrm>
            <a:custGeom>
              <a:avLst/>
              <a:gdLst>
                <a:gd name="T0" fmla="*/ 126 w 253"/>
                <a:gd name="T1" fmla="*/ 253 h 253"/>
                <a:gd name="T2" fmla="*/ 0 w 253"/>
                <a:gd name="T3" fmla="*/ 127 h 253"/>
                <a:gd name="T4" fmla="*/ 126 w 253"/>
                <a:gd name="T5" fmla="*/ 0 h 253"/>
                <a:gd name="T6" fmla="*/ 253 w 253"/>
                <a:gd name="T7" fmla="*/ 127 h 253"/>
                <a:gd name="T8" fmla="*/ 126 w 253"/>
                <a:gd name="T9" fmla="*/ 253 h 253"/>
                <a:gd name="T10" fmla="*/ 126 w 253"/>
                <a:gd name="T11" fmla="*/ 11 h 253"/>
                <a:gd name="T12" fmla="*/ 11 w 253"/>
                <a:gd name="T13" fmla="*/ 127 h 253"/>
                <a:gd name="T14" fmla="*/ 126 w 253"/>
                <a:gd name="T15" fmla="*/ 242 h 253"/>
                <a:gd name="T16" fmla="*/ 242 w 253"/>
                <a:gd name="T17" fmla="*/ 127 h 253"/>
                <a:gd name="T18" fmla="*/ 126 w 253"/>
                <a:gd name="T19" fmla="*/ 11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253">
                  <a:moveTo>
                    <a:pt x="126" y="253"/>
                  </a:moveTo>
                  <a:cubicBezTo>
                    <a:pt x="57" y="253"/>
                    <a:pt x="0" y="196"/>
                    <a:pt x="0" y="127"/>
                  </a:cubicBezTo>
                  <a:cubicBezTo>
                    <a:pt x="0" y="57"/>
                    <a:pt x="57" y="0"/>
                    <a:pt x="126" y="0"/>
                  </a:cubicBezTo>
                  <a:cubicBezTo>
                    <a:pt x="196" y="0"/>
                    <a:pt x="253" y="57"/>
                    <a:pt x="253" y="127"/>
                  </a:cubicBezTo>
                  <a:cubicBezTo>
                    <a:pt x="253" y="196"/>
                    <a:pt x="196" y="253"/>
                    <a:pt x="126" y="253"/>
                  </a:cubicBezTo>
                  <a:close/>
                  <a:moveTo>
                    <a:pt x="126" y="11"/>
                  </a:moveTo>
                  <a:cubicBezTo>
                    <a:pt x="63" y="11"/>
                    <a:pt x="11" y="63"/>
                    <a:pt x="11" y="127"/>
                  </a:cubicBezTo>
                  <a:cubicBezTo>
                    <a:pt x="11" y="190"/>
                    <a:pt x="63" y="242"/>
                    <a:pt x="126" y="242"/>
                  </a:cubicBezTo>
                  <a:cubicBezTo>
                    <a:pt x="190" y="242"/>
                    <a:pt x="242" y="190"/>
                    <a:pt x="242" y="127"/>
                  </a:cubicBezTo>
                  <a:cubicBezTo>
                    <a:pt x="242" y="63"/>
                    <a:pt x="190" y="11"/>
                    <a:pt x="126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1963598" y="1682903"/>
            <a:ext cx="432874" cy="450623"/>
            <a:chOff x="2393950" y="1189038"/>
            <a:chExt cx="696913" cy="725488"/>
          </a:xfrm>
          <a:solidFill>
            <a:schemeClr val="bg1">
              <a:lumMod val="65000"/>
            </a:schemeClr>
          </a:solidFill>
        </p:grpSpPr>
        <p:sp>
          <p:nvSpPr>
            <p:cNvPr id="72" name="Freeform 10"/>
            <p:cNvSpPr>
              <a:spLocks noEditPoints="1"/>
            </p:cNvSpPr>
            <p:nvPr/>
          </p:nvSpPr>
          <p:spPr bwMode="auto">
            <a:xfrm>
              <a:off x="2393950" y="1189038"/>
              <a:ext cx="573088" cy="574675"/>
            </a:xfrm>
            <a:custGeom>
              <a:avLst/>
              <a:gdLst>
                <a:gd name="T0" fmla="*/ 105 w 209"/>
                <a:gd name="T1" fmla="*/ 209 h 209"/>
                <a:gd name="T2" fmla="*/ 0 w 209"/>
                <a:gd name="T3" fmla="*/ 105 h 209"/>
                <a:gd name="T4" fmla="*/ 105 w 209"/>
                <a:gd name="T5" fmla="*/ 0 h 209"/>
                <a:gd name="T6" fmla="*/ 209 w 209"/>
                <a:gd name="T7" fmla="*/ 105 h 209"/>
                <a:gd name="T8" fmla="*/ 179 w 209"/>
                <a:gd name="T9" fmla="*/ 179 h 209"/>
                <a:gd name="T10" fmla="*/ 105 w 209"/>
                <a:gd name="T11" fmla="*/ 209 h 209"/>
                <a:gd name="T12" fmla="*/ 105 w 209"/>
                <a:gd name="T13" fmla="*/ 11 h 209"/>
                <a:gd name="T14" fmla="*/ 11 w 209"/>
                <a:gd name="T15" fmla="*/ 105 h 209"/>
                <a:gd name="T16" fmla="*/ 105 w 209"/>
                <a:gd name="T17" fmla="*/ 198 h 209"/>
                <a:gd name="T18" fmla="*/ 171 w 209"/>
                <a:gd name="T19" fmla="*/ 171 h 209"/>
                <a:gd name="T20" fmla="*/ 171 w 209"/>
                <a:gd name="T21" fmla="*/ 171 h 209"/>
                <a:gd name="T22" fmla="*/ 198 w 209"/>
                <a:gd name="T23" fmla="*/ 105 h 209"/>
                <a:gd name="T24" fmla="*/ 105 w 209"/>
                <a:gd name="T25" fmla="*/ 11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9" h="209">
                  <a:moveTo>
                    <a:pt x="105" y="209"/>
                  </a:moveTo>
                  <a:cubicBezTo>
                    <a:pt x="47" y="209"/>
                    <a:pt x="0" y="162"/>
                    <a:pt x="0" y="105"/>
                  </a:cubicBezTo>
                  <a:cubicBezTo>
                    <a:pt x="0" y="47"/>
                    <a:pt x="47" y="0"/>
                    <a:pt x="105" y="0"/>
                  </a:cubicBezTo>
                  <a:cubicBezTo>
                    <a:pt x="162" y="0"/>
                    <a:pt x="209" y="47"/>
                    <a:pt x="209" y="105"/>
                  </a:cubicBezTo>
                  <a:cubicBezTo>
                    <a:pt x="209" y="133"/>
                    <a:pt x="199" y="159"/>
                    <a:pt x="179" y="179"/>
                  </a:cubicBezTo>
                  <a:cubicBezTo>
                    <a:pt x="159" y="198"/>
                    <a:pt x="133" y="209"/>
                    <a:pt x="105" y="209"/>
                  </a:cubicBezTo>
                  <a:close/>
                  <a:moveTo>
                    <a:pt x="105" y="11"/>
                  </a:moveTo>
                  <a:cubicBezTo>
                    <a:pt x="53" y="11"/>
                    <a:pt x="11" y="53"/>
                    <a:pt x="11" y="105"/>
                  </a:cubicBezTo>
                  <a:cubicBezTo>
                    <a:pt x="11" y="156"/>
                    <a:pt x="53" y="198"/>
                    <a:pt x="105" y="198"/>
                  </a:cubicBezTo>
                  <a:cubicBezTo>
                    <a:pt x="130" y="198"/>
                    <a:pt x="153" y="188"/>
                    <a:pt x="171" y="171"/>
                  </a:cubicBezTo>
                  <a:cubicBezTo>
                    <a:pt x="171" y="171"/>
                    <a:pt x="171" y="171"/>
                    <a:pt x="171" y="171"/>
                  </a:cubicBezTo>
                  <a:cubicBezTo>
                    <a:pt x="189" y="153"/>
                    <a:pt x="198" y="130"/>
                    <a:pt x="198" y="105"/>
                  </a:cubicBezTo>
                  <a:cubicBezTo>
                    <a:pt x="198" y="53"/>
                    <a:pt x="156" y="11"/>
                    <a:pt x="105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3" name="Freeform 11"/>
            <p:cNvSpPr>
              <a:spLocks/>
            </p:cNvSpPr>
            <p:nvPr/>
          </p:nvSpPr>
          <p:spPr bwMode="auto">
            <a:xfrm>
              <a:off x="2843213" y="1670051"/>
              <a:ext cx="247650" cy="244475"/>
            </a:xfrm>
            <a:custGeom>
              <a:avLst/>
              <a:gdLst>
                <a:gd name="T0" fmla="*/ 84 w 90"/>
                <a:gd name="T1" fmla="*/ 89 h 89"/>
                <a:gd name="T2" fmla="*/ 80 w 90"/>
                <a:gd name="T3" fmla="*/ 88 h 89"/>
                <a:gd name="T4" fmla="*/ 3 w 90"/>
                <a:gd name="T5" fmla="*/ 10 h 89"/>
                <a:gd name="T6" fmla="*/ 3 w 90"/>
                <a:gd name="T7" fmla="*/ 2 h 89"/>
                <a:gd name="T8" fmla="*/ 10 w 90"/>
                <a:gd name="T9" fmla="*/ 2 h 89"/>
                <a:gd name="T10" fmla="*/ 88 w 90"/>
                <a:gd name="T11" fmla="*/ 80 h 89"/>
                <a:gd name="T12" fmla="*/ 88 w 90"/>
                <a:gd name="T13" fmla="*/ 88 h 89"/>
                <a:gd name="T14" fmla="*/ 84 w 90"/>
                <a:gd name="T1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0" h="89">
                  <a:moveTo>
                    <a:pt x="84" y="89"/>
                  </a:moveTo>
                  <a:cubicBezTo>
                    <a:pt x="82" y="89"/>
                    <a:pt x="81" y="89"/>
                    <a:pt x="80" y="88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0" y="8"/>
                    <a:pt x="0" y="5"/>
                    <a:pt x="3" y="2"/>
                  </a:cubicBezTo>
                  <a:cubicBezTo>
                    <a:pt x="5" y="0"/>
                    <a:pt x="8" y="0"/>
                    <a:pt x="10" y="2"/>
                  </a:cubicBezTo>
                  <a:cubicBezTo>
                    <a:pt x="88" y="80"/>
                    <a:pt x="88" y="80"/>
                    <a:pt x="88" y="80"/>
                  </a:cubicBezTo>
                  <a:cubicBezTo>
                    <a:pt x="90" y="82"/>
                    <a:pt x="90" y="85"/>
                    <a:pt x="88" y="88"/>
                  </a:cubicBezTo>
                  <a:cubicBezTo>
                    <a:pt x="87" y="89"/>
                    <a:pt x="85" y="89"/>
                    <a:pt x="84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2023880" y="3024349"/>
            <a:ext cx="396390" cy="435832"/>
            <a:chOff x="10456863" y="3971925"/>
            <a:chExt cx="638175" cy="701675"/>
          </a:xfrm>
          <a:solidFill>
            <a:schemeClr val="bg1">
              <a:lumMod val="65000"/>
            </a:schemeClr>
          </a:solidFill>
        </p:grpSpPr>
        <p:sp>
          <p:nvSpPr>
            <p:cNvPr id="75" name="Freeform 53"/>
            <p:cNvSpPr>
              <a:spLocks/>
            </p:cNvSpPr>
            <p:nvPr/>
          </p:nvSpPr>
          <p:spPr bwMode="auto">
            <a:xfrm>
              <a:off x="10639425" y="4306888"/>
              <a:ext cx="212725" cy="31750"/>
            </a:xfrm>
            <a:custGeom>
              <a:avLst/>
              <a:gdLst>
                <a:gd name="T0" fmla="*/ 6 w 77"/>
                <a:gd name="T1" fmla="*/ 11 h 11"/>
                <a:gd name="T2" fmla="*/ 72 w 77"/>
                <a:gd name="T3" fmla="*/ 11 h 11"/>
                <a:gd name="T4" fmla="*/ 77 w 77"/>
                <a:gd name="T5" fmla="*/ 5 h 11"/>
                <a:gd name="T6" fmla="*/ 72 w 77"/>
                <a:gd name="T7" fmla="*/ 0 h 11"/>
                <a:gd name="T8" fmla="*/ 6 w 77"/>
                <a:gd name="T9" fmla="*/ 0 h 11"/>
                <a:gd name="T10" fmla="*/ 0 w 77"/>
                <a:gd name="T11" fmla="*/ 5 h 11"/>
                <a:gd name="T12" fmla="*/ 6 w 77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11">
                  <a:moveTo>
                    <a:pt x="6" y="11"/>
                  </a:moveTo>
                  <a:cubicBezTo>
                    <a:pt x="72" y="11"/>
                    <a:pt x="72" y="11"/>
                    <a:pt x="72" y="11"/>
                  </a:cubicBezTo>
                  <a:cubicBezTo>
                    <a:pt x="75" y="11"/>
                    <a:pt x="77" y="8"/>
                    <a:pt x="77" y="5"/>
                  </a:cubicBezTo>
                  <a:cubicBezTo>
                    <a:pt x="77" y="2"/>
                    <a:pt x="75" y="0"/>
                    <a:pt x="7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8"/>
                    <a:pt x="3" y="11"/>
                    <a:pt x="6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6" name="Freeform 54"/>
            <p:cNvSpPr>
              <a:spLocks/>
            </p:cNvSpPr>
            <p:nvPr/>
          </p:nvSpPr>
          <p:spPr bwMode="auto">
            <a:xfrm>
              <a:off x="10639425" y="4216400"/>
              <a:ext cx="212725" cy="30163"/>
            </a:xfrm>
            <a:custGeom>
              <a:avLst/>
              <a:gdLst>
                <a:gd name="T0" fmla="*/ 6 w 77"/>
                <a:gd name="T1" fmla="*/ 11 h 11"/>
                <a:gd name="T2" fmla="*/ 72 w 77"/>
                <a:gd name="T3" fmla="*/ 11 h 11"/>
                <a:gd name="T4" fmla="*/ 77 w 77"/>
                <a:gd name="T5" fmla="*/ 5 h 11"/>
                <a:gd name="T6" fmla="*/ 72 w 77"/>
                <a:gd name="T7" fmla="*/ 0 h 11"/>
                <a:gd name="T8" fmla="*/ 6 w 77"/>
                <a:gd name="T9" fmla="*/ 0 h 11"/>
                <a:gd name="T10" fmla="*/ 0 w 77"/>
                <a:gd name="T11" fmla="*/ 5 h 11"/>
                <a:gd name="T12" fmla="*/ 6 w 77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11">
                  <a:moveTo>
                    <a:pt x="6" y="11"/>
                  </a:moveTo>
                  <a:cubicBezTo>
                    <a:pt x="72" y="11"/>
                    <a:pt x="72" y="11"/>
                    <a:pt x="72" y="11"/>
                  </a:cubicBezTo>
                  <a:cubicBezTo>
                    <a:pt x="75" y="11"/>
                    <a:pt x="77" y="8"/>
                    <a:pt x="77" y="5"/>
                  </a:cubicBezTo>
                  <a:cubicBezTo>
                    <a:pt x="77" y="2"/>
                    <a:pt x="75" y="0"/>
                    <a:pt x="7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8"/>
                    <a:pt x="3" y="11"/>
                    <a:pt x="6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7" name="Freeform 55"/>
            <p:cNvSpPr>
              <a:spLocks/>
            </p:cNvSpPr>
            <p:nvPr/>
          </p:nvSpPr>
          <p:spPr bwMode="auto">
            <a:xfrm>
              <a:off x="10547350" y="4216400"/>
              <a:ext cx="61913" cy="30163"/>
            </a:xfrm>
            <a:custGeom>
              <a:avLst/>
              <a:gdLst>
                <a:gd name="T0" fmla="*/ 17 w 22"/>
                <a:gd name="T1" fmla="*/ 0 h 11"/>
                <a:gd name="T2" fmla="*/ 6 w 22"/>
                <a:gd name="T3" fmla="*/ 0 h 11"/>
                <a:gd name="T4" fmla="*/ 0 w 22"/>
                <a:gd name="T5" fmla="*/ 5 h 11"/>
                <a:gd name="T6" fmla="*/ 6 w 22"/>
                <a:gd name="T7" fmla="*/ 11 h 11"/>
                <a:gd name="T8" fmla="*/ 17 w 22"/>
                <a:gd name="T9" fmla="*/ 11 h 11"/>
                <a:gd name="T10" fmla="*/ 22 w 22"/>
                <a:gd name="T11" fmla="*/ 5 h 11"/>
                <a:gd name="T12" fmla="*/ 17 w 22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1">
                  <a:moveTo>
                    <a:pt x="1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8"/>
                    <a:pt x="3" y="11"/>
                    <a:pt x="6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20" y="11"/>
                    <a:pt x="22" y="8"/>
                    <a:pt x="22" y="5"/>
                  </a:cubicBezTo>
                  <a:cubicBezTo>
                    <a:pt x="22" y="2"/>
                    <a:pt x="20" y="0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8" name="Freeform 56"/>
            <p:cNvSpPr>
              <a:spLocks/>
            </p:cNvSpPr>
            <p:nvPr/>
          </p:nvSpPr>
          <p:spPr bwMode="auto">
            <a:xfrm>
              <a:off x="10547350" y="4306888"/>
              <a:ext cx="61913" cy="31750"/>
            </a:xfrm>
            <a:custGeom>
              <a:avLst/>
              <a:gdLst>
                <a:gd name="T0" fmla="*/ 17 w 22"/>
                <a:gd name="T1" fmla="*/ 0 h 11"/>
                <a:gd name="T2" fmla="*/ 6 w 22"/>
                <a:gd name="T3" fmla="*/ 0 h 11"/>
                <a:gd name="T4" fmla="*/ 0 w 22"/>
                <a:gd name="T5" fmla="*/ 5 h 11"/>
                <a:gd name="T6" fmla="*/ 6 w 22"/>
                <a:gd name="T7" fmla="*/ 11 h 11"/>
                <a:gd name="T8" fmla="*/ 17 w 22"/>
                <a:gd name="T9" fmla="*/ 11 h 11"/>
                <a:gd name="T10" fmla="*/ 22 w 22"/>
                <a:gd name="T11" fmla="*/ 5 h 11"/>
                <a:gd name="T12" fmla="*/ 17 w 22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1">
                  <a:moveTo>
                    <a:pt x="1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8"/>
                    <a:pt x="3" y="11"/>
                    <a:pt x="6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20" y="11"/>
                    <a:pt x="22" y="8"/>
                    <a:pt x="22" y="5"/>
                  </a:cubicBezTo>
                  <a:cubicBezTo>
                    <a:pt x="22" y="2"/>
                    <a:pt x="20" y="0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9" name="Freeform 57"/>
            <p:cNvSpPr>
              <a:spLocks/>
            </p:cNvSpPr>
            <p:nvPr/>
          </p:nvSpPr>
          <p:spPr bwMode="auto">
            <a:xfrm>
              <a:off x="10547350" y="4398963"/>
              <a:ext cx="61913" cy="30163"/>
            </a:xfrm>
            <a:custGeom>
              <a:avLst/>
              <a:gdLst>
                <a:gd name="T0" fmla="*/ 17 w 22"/>
                <a:gd name="T1" fmla="*/ 0 h 11"/>
                <a:gd name="T2" fmla="*/ 6 w 22"/>
                <a:gd name="T3" fmla="*/ 0 h 11"/>
                <a:gd name="T4" fmla="*/ 0 w 22"/>
                <a:gd name="T5" fmla="*/ 5 h 11"/>
                <a:gd name="T6" fmla="*/ 6 w 22"/>
                <a:gd name="T7" fmla="*/ 11 h 11"/>
                <a:gd name="T8" fmla="*/ 17 w 22"/>
                <a:gd name="T9" fmla="*/ 11 h 11"/>
                <a:gd name="T10" fmla="*/ 22 w 22"/>
                <a:gd name="T11" fmla="*/ 5 h 11"/>
                <a:gd name="T12" fmla="*/ 17 w 22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1">
                  <a:moveTo>
                    <a:pt x="1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8"/>
                    <a:pt x="3" y="11"/>
                    <a:pt x="6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20" y="11"/>
                    <a:pt x="22" y="8"/>
                    <a:pt x="22" y="5"/>
                  </a:cubicBezTo>
                  <a:cubicBezTo>
                    <a:pt x="22" y="2"/>
                    <a:pt x="20" y="0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0" name="Freeform 58"/>
            <p:cNvSpPr>
              <a:spLocks/>
            </p:cNvSpPr>
            <p:nvPr/>
          </p:nvSpPr>
          <p:spPr bwMode="auto">
            <a:xfrm>
              <a:off x="10547350" y="4491038"/>
              <a:ext cx="61913" cy="30163"/>
            </a:xfrm>
            <a:custGeom>
              <a:avLst/>
              <a:gdLst>
                <a:gd name="T0" fmla="*/ 17 w 22"/>
                <a:gd name="T1" fmla="*/ 0 h 11"/>
                <a:gd name="T2" fmla="*/ 6 w 22"/>
                <a:gd name="T3" fmla="*/ 0 h 11"/>
                <a:gd name="T4" fmla="*/ 0 w 22"/>
                <a:gd name="T5" fmla="*/ 5 h 11"/>
                <a:gd name="T6" fmla="*/ 6 w 22"/>
                <a:gd name="T7" fmla="*/ 11 h 11"/>
                <a:gd name="T8" fmla="*/ 17 w 22"/>
                <a:gd name="T9" fmla="*/ 11 h 11"/>
                <a:gd name="T10" fmla="*/ 22 w 22"/>
                <a:gd name="T11" fmla="*/ 5 h 11"/>
                <a:gd name="T12" fmla="*/ 17 w 22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1">
                  <a:moveTo>
                    <a:pt x="1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8"/>
                    <a:pt x="3" y="11"/>
                    <a:pt x="6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20" y="11"/>
                    <a:pt x="22" y="8"/>
                    <a:pt x="22" y="5"/>
                  </a:cubicBezTo>
                  <a:cubicBezTo>
                    <a:pt x="22" y="2"/>
                    <a:pt x="20" y="0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1" name="Freeform 59"/>
            <p:cNvSpPr>
              <a:spLocks/>
            </p:cNvSpPr>
            <p:nvPr/>
          </p:nvSpPr>
          <p:spPr bwMode="auto">
            <a:xfrm>
              <a:off x="10821988" y="4425950"/>
              <a:ext cx="214313" cy="155575"/>
            </a:xfrm>
            <a:custGeom>
              <a:avLst/>
              <a:gdLst>
                <a:gd name="T0" fmla="*/ 76 w 78"/>
                <a:gd name="T1" fmla="*/ 2 h 56"/>
                <a:gd name="T2" fmla="*/ 68 w 78"/>
                <a:gd name="T3" fmla="*/ 2 h 56"/>
                <a:gd name="T4" fmla="*/ 28 w 78"/>
                <a:gd name="T5" fmla="*/ 43 h 56"/>
                <a:gd name="T6" fmla="*/ 10 w 78"/>
                <a:gd name="T7" fmla="*/ 24 h 56"/>
                <a:gd name="T8" fmla="*/ 2 w 78"/>
                <a:gd name="T9" fmla="*/ 24 h 56"/>
                <a:gd name="T10" fmla="*/ 2 w 78"/>
                <a:gd name="T11" fmla="*/ 32 h 56"/>
                <a:gd name="T12" fmla="*/ 24 w 78"/>
                <a:gd name="T13" fmla="*/ 54 h 56"/>
                <a:gd name="T14" fmla="*/ 28 w 78"/>
                <a:gd name="T15" fmla="*/ 56 h 56"/>
                <a:gd name="T16" fmla="*/ 32 w 78"/>
                <a:gd name="T17" fmla="*/ 54 h 56"/>
                <a:gd name="T18" fmla="*/ 76 w 78"/>
                <a:gd name="T19" fmla="*/ 10 h 56"/>
                <a:gd name="T20" fmla="*/ 76 w 78"/>
                <a:gd name="T21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8" h="56">
                  <a:moveTo>
                    <a:pt x="76" y="2"/>
                  </a:moveTo>
                  <a:cubicBezTo>
                    <a:pt x="73" y="0"/>
                    <a:pt x="70" y="0"/>
                    <a:pt x="68" y="2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7" y="22"/>
                    <a:pt x="4" y="22"/>
                    <a:pt x="2" y="24"/>
                  </a:cubicBezTo>
                  <a:cubicBezTo>
                    <a:pt x="0" y="27"/>
                    <a:pt x="0" y="30"/>
                    <a:pt x="2" y="32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5" y="55"/>
                    <a:pt x="26" y="56"/>
                    <a:pt x="28" y="56"/>
                  </a:cubicBezTo>
                  <a:cubicBezTo>
                    <a:pt x="29" y="56"/>
                    <a:pt x="30" y="55"/>
                    <a:pt x="32" y="54"/>
                  </a:cubicBezTo>
                  <a:cubicBezTo>
                    <a:pt x="76" y="10"/>
                    <a:pt x="76" y="10"/>
                    <a:pt x="76" y="10"/>
                  </a:cubicBezTo>
                  <a:cubicBezTo>
                    <a:pt x="78" y="8"/>
                    <a:pt x="78" y="5"/>
                    <a:pt x="7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2" name="Freeform 60"/>
            <p:cNvSpPr>
              <a:spLocks noEditPoints="1"/>
            </p:cNvSpPr>
            <p:nvPr/>
          </p:nvSpPr>
          <p:spPr bwMode="auto">
            <a:xfrm>
              <a:off x="10456863" y="3971925"/>
              <a:ext cx="638175" cy="701675"/>
            </a:xfrm>
            <a:custGeom>
              <a:avLst/>
              <a:gdLst>
                <a:gd name="T0" fmla="*/ 231 w 231"/>
                <a:gd name="T1" fmla="*/ 192 h 253"/>
                <a:gd name="T2" fmla="*/ 176 w 231"/>
                <a:gd name="T3" fmla="*/ 132 h 253"/>
                <a:gd name="T4" fmla="*/ 176 w 231"/>
                <a:gd name="T5" fmla="*/ 27 h 253"/>
                <a:gd name="T6" fmla="*/ 160 w 231"/>
                <a:gd name="T7" fmla="*/ 11 h 253"/>
                <a:gd name="T8" fmla="*/ 121 w 231"/>
                <a:gd name="T9" fmla="*/ 11 h 253"/>
                <a:gd name="T10" fmla="*/ 121 w 231"/>
                <a:gd name="T11" fmla="*/ 5 h 253"/>
                <a:gd name="T12" fmla="*/ 116 w 231"/>
                <a:gd name="T13" fmla="*/ 0 h 253"/>
                <a:gd name="T14" fmla="*/ 61 w 231"/>
                <a:gd name="T15" fmla="*/ 0 h 253"/>
                <a:gd name="T16" fmla="*/ 55 w 231"/>
                <a:gd name="T17" fmla="*/ 5 h 253"/>
                <a:gd name="T18" fmla="*/ 55 w 231"/>
                <a:gd name="T19" fmla="*/ 11 h 253"/>
                <a:gd name="T20" fmla="*/ 17 w 231"/>
                <a:gd name="T21" fmla="*/ 11 h 253"/>
                <a:gd name="T22" fmla="*/ 0 w 231"/>
                <a:gd name="T23" fmla="*/ 27 h 253"/>
                <a:gd name="T24" fmla="*/ 0 w 231"/>
                <a:gd name="T25" fmla="*/ 236 h 253"/>
                <a:gd name="T26" fmla="*/ 17 w 231"/>
                <a:gd name="T27" fmla="*/ 253 h 253"/>
                <a:gd name="T28" fmla="*/ 171 w 231"/>
                <a:gd name="T29" fmla="*/ 253 h 253"/>
                <a:gd name="T30" fmla="*/ 231 w 231"/>
                <a:gd name="T31" fmla="*/ 192 h 253"/>
                <a:gd name="T32" fmla="*/ 66 w 231"/>
                <a:gd name="T33" fmla="*/ 11 h 253"/>
                <a:gd name="T34" fmla="*/ 110 w 231"/>
                <a:gd name="T35" fmla="*/ 11 h 253"/>
                <a:gd name="T36" fmla="*/ 110 w 231"/>
                <a:gd name="T37" fmla="*/ 27 h 253"/>
                <a:gd name="T38" fmla="*/ 105 w 231"/>
                <a:gd name="T39" fmla="*/ 33 h 253"/>
                <a:gd name="T40" fmla="*/ 72 w 231"/>
                <a:gd name="T41" fmla="*/ 33 h 253"/>
                <a:gd name="T42" fmla="*/ 66 w 231"/>
                <a:gd name="T43" fmla="*/ 27 h 253"/>
                <a:gd name="T44" fmla="*/ 66 w 231"/>
                <a:gd name="T45" fmla="*/ 11 h 253"/>
                <a:gd name="T46" fmla="*/ 17 w 231"/>
                <a:gd name="T47" fmla="*/ 242 h 253"/>
                <a:gd name="T48" fmla="*/ 11 w 231"/>
                <a:gd name="T49" fmla="*/ 236 h 253"/>
                <a:gd name="T50" fmla="*/ 11 w 231"/>
                <a:gd name="T51" fmla="*/ 27 h 253"/>
                <a:gd name="T52" fmla="*/ 17 w 231"/>
                <a:gd name="T53" fmla="*/ 22 h 253"/>
                <a:gd name="T54" fmla="*/ 55 w 231"/>
                <a:gd name="T55" fmla="*/ 22 h 253"/>
                <a:gd name="T56" fmla="*/ 55 w 231"/>
                <a:gd name="T57" fmla="*/ 27 h 253"/>
                <a:gd name="T58" fmla="*/ 72 w 231"/>
                <a:gd name="T59" fmla="*/ 44 h 253"/>
                <a:gd name="T60" fmla="*/ 105 w 231"/>
                <a:gd name="T61" fmla="*/ 44 h 253"/>
                <a:gd name="T62" fmla="*/ 121 w 231"/>
                <a:gd name="T63" fmla="*/ 27 h 253"/>
                <a:gd name="T64" fmla="*/ 121 w 231"/>
                <a:gd name="T65" fmla="*/ 22 h 253"/>
                <a:gd name="T66" fmla="*/ 160 w 231"/>
                <a:gd name="T67" fmla="*/ 22 h 253"/>
                <a:gd name="T68" fmla="*/ 165 w 231"/>
                <a:gd name="T69" fmla="*/ 27 h 253"/>
                <a:gd name="T70" fmla="*/ 165 w 231"/>
                <a:gd name="T71" fmla="*/ 132 h 253"/>
                <a:gd name="T72" fmla="*/ 124 w 231"/>
                <a:gd name="T73" fmla="*/ 154 h 253"/>
                <a:gd name="T74" fmla="*/ 72 w 231"/>
                <a:gd name="T75" fmla="*/ 154 h 253"/>
                <a:gd name="T76" fmla="*/ 66 w 231"/>
                <a:gd name="T77" fmla="*/ 159 h 253"/>
                <a:gd name="T78" fmla="*/ 72 w 231"/>
                <a:gd name="T79" fmla="*/ 165 h 253"/>
                <a:gd name="T80" fmla="*/ 117 w 231"/>
                <a:gd name="T81" fmla="*/ 165 h 253"/>
                <a:gd name="T82" fmla="*/ 110 w 231"/>
                <a:gd name="T83" fmla="*/ 187 h 253"/>
                <a:gd name="T84" fmla="*/ 72 w 231"/>
                <a:gd name="T85" fmla="*/ 187 h 253"/>
                <a:gd name="T86" fmla="*/ 66 w 231"/>
                <a:gd name="T87" fmla="*/ 192 h 253"/>
                <a:gd name="T88" fmla="*/ 72 w 231"/>
                <a:gd name="T89" fmla="*/ 198 h 253"/>
                <a:gd name="T90" fmla="*/ 110 w 231"/>
                <a:gd name="T91" fmla="*/ 198 h 253"/>
                <a:gd name="T92" fmla="*/ 136 w 231"/>
                <a:gd name="T93" fmla="*/ 242 h 253"/>
                <a:gd name="T94" fmla="*/ 17 w 231"/>
                <a:gd name="T95" fmla="*/ 242 h 253"/>
                <a:gd name="T96" fmla="*/ 171 w 231"/>
                <a:gd name="T97" fmla="*/ 242 h 253"/>
                <a:gd name="T98" fmla="*/ 121 w 231"/>
                <a:gd name="T99" fmla="*/ 192 h 253"/>
                <a:gd name="T100" fmla="*/ 171 w 231"/>
                <a:gd name="T101" fmla="*/ 143 h 253"/>
                <a:gd name="T102" fmla="*/ 220 w 231"/>
                <a:gd name="T103" fmla="*/ 192 h 253"/>
                <a:gd name="T104" fmla="*/ 171 w 231"/>
                <a:gd name="T105" fmla="*/ 242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31" h="253">
                  <a:moveTo>
                    <a:pt x="231" y="192"/>
                  </a:moveTo>
                  <a:cubicBezTo>
                    <a:pt x="231" y="161"/>
                    <a:pt x="207" y="135"/>
                    <a:pt x="176" y="132"/>
                  </a:cubicBezTo>
                  <a:cubicBezTo>
                    <a:pt x="176" y="27"/>
                    <a:pt x="176" y="27"/>
                    <a:pt x="176" y="27"/>
                  </a:cubicBezTo>
                  <a:cubicBezTo>
                    <a:pt x="176" y="18"/>
                    <a:pt x="169" y="11"/>
                    <a:pt x="160" y="11"/>
                  </a:cubicBezTo>
                  <a:cubicBezTo>
                    <a:pt x="121" y="11"/>
                    <a:pt x="121" y="11"/>
                    <a:pt x="121" y="11"/>
                  </a:cubicBezTo>
                  <a:cubicBezTo>
                    <a:pt x="121" y="5"/>
                    <a:pt x="121" y="5"/>
                    <a:pt x="121" y="5"/>
                  </a:cubicBezTo>
                  <a:cubicBezTo>
                    <a:pt x="121" y="2"/>
                    <a:pt x="119" y="0"/>
                    <a:pt x="116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58" y="0"/>
                    <a:pt x="55" y="2"/>
                    <a:pt x="55" y="5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8" y="11"/>
                    <a:pt x="0" y="18"/>
                    <a:pt x="0" y="27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0" y="245"/>
                    <a:pt x="8" y="253"/>
                    <a:pt x="17" y="253"/>
                  </a:cubicBezTo>
                  <a:cubicBezTo>
                    <a:pt x="171" y="253"/>
                    <a:pt x="171" y="253"/>
                    <a:pt x="171" y="253"/>
                  </a:cubicBezTo>
                  <a:cubicBezTo>
                    <a:pt x="204" y="253"/>
                    <a:pt x="231" y="226"/>
                    <a:pt x="231" y="192"/>
                  </a:cubicBezTo>
                  <a:close/>
                  <a:moveTo>
                    <a:pt x="66" y="11"/>
                  </a:moveTo>
                  <a:cubicBezTo>
                    <a:pt x="110" y="11"/>
                    <a:pt x="110" y="11"/>
                    <a:pt x="110" y="11"/>
                  </a:cubicBezTo>
                  <a:cubicBezTo>
                    <a:pt x="110" y="27"/>
                    <a:pt x="110" y="27"/>
                    <a:pt x="110" y="27"/>
                  </a:cubicBezTo>
                  <a:cubicBezTo>
                    <a:pt x="110" y="30"/>
                    <a:pt x="108" y="33"/>
                    <a:pt x="105" y="33"/>
                  </a:cubicBezTo>
                  <a:cubicBezTo>
                    <a:pt x="72" y="33"/>
                    <a:pt x="72" y="33"/>
                    <a:pt x="72" y="33"/>
                  </a:cubicBezTo>
                  <a:cubicBezTo>
                    <a:pt x="69" y="33"/>
                    <a:pt x="66" y="30"/>
                    <a:pt x="66" y="27"/>
                  </a:cubicBezTo>
                  <a:lnTo>
                    <a:pt x="66" y="11"/>
                  </a:lnTo>
                  <a:close/>
                  <a:moveTo>
                    <a:pt x="17" y="242"/>
                  </a:moveTo>
                  <a:cubicBezTo>
                    <a:pt x="14" y="242"/>
                    <a:pt x="11" y="239"/>
                    <a:pt x="11" y="236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4"/>
                    <a:pt x="14" y="22"/>
                    <a:pt x="17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55" y="36"/>
                    <a:pt x="63" y="44"/>
                    <a:pt x="72" y="44"/>
                  </a:cubicBezTo>
                  <a:cubicBezTo>
                    <a:pt x="105" y="44"/>
                    <a:pt x="105" y="44"/>
                    <a:pt x="105" y="44"/>
                  </a:cubicBezTo>
                  <a:cubicBezTo>
                    <a:pt x="114" y="44"/>
                    <a:pt x="121" y="36"/>
                    <a:pt x="121" y="27"/>
                  </a:cubicBezTo>
                  <a:cubicBezTo>
                    <a:pt x="121" y="22"/>
                    <a:pt x="121" y="22"/>
                    <a:pt x="121" y="22"/>
                  </a:cubicBezTo>
                  <a:cubicBezTo>
                    <a:pt x="160" y="22"/>
                    <a:pt x="160" y="22"/>
                    <a:pt x="160" y="22"/>
                  </a:cubicBezTo>
                  <a:cubicBezTo>
                    <a:pt x="163" y="22"/>
                    <a:pt x="165" y="24"/>
                    <a:pt x="165" y="27"/>
                  </a:cubicBezTo>
                  <a:cubicBezTo>
                    <a:pt x="165" y="132"/>
                    <a:pt x="165" y="132"/>
                    <a:pt x="165" y="132"/>
                  </a:cubicBezTo>
                  <a:cubicBezTo>
                    <a:pt x="149" y="134"/>
                    <a:pt x="134" y="142"/>
                    <a:pt x="124" y="154"/>
                  </a:cubicBezTo>
                  <a:cubicBezTo>
                    <a:pt x="72" y="154"/>
                    <a:pt x="72" y="154"/>
                    <a:pt x="72" y="154"/>
                  </a:cubicBezTo>
                  <a:cubicBezTo>
                    <a:pt x="69" y="154"/>
                    <a:pt x="66" y="156"/>
                    <a:pt x="66" y="159"/>
                  </a:cubicBezTo>
                  <a:cubicBezTo>
                    <a:pt x="66" y="162"/>
                    <a:pt x="69" y="165"/>
                    <a:pt x="72" y="165"/>
                  </a:cubicBezTo>
                  <a:cubicBezTo>
                    <a:pt x="117" y="165"/>
                    <a:pt x="117" y="165"/>
                    <a:pt x="117" y="165"/>
                  </a:cubicBezTo>
                  <a:cubicBezTo>
                    <a:pt x="113" y="172"/>
                    <a:pt x="111" y="179"/>
                    <a:pt x="110" y="187"/>
                  </a:cubicBezTo>
                  <a:cubicBezTo>
                    <a:pt x="72" y="187"/>
                    <a:pt x="72" y="187"/>
                    <a:pt x="72" y="187"/>
                  </a:cubicBezTo>
                  <a:cubicBezTo>
                    <a:pt x="69" y="187"/>
                    <a:pt x="66" y="189"/>
                    <a:pt x="66" y="192"/>
                  </a:cubicBezTo>
                  <a:cubicBezTo>
                    <a:pt x="66" y="195"/>
                    <a:pt x="69" y="198"/>
                    <a:pt x="72" y="198"/>
                  </a:cubicBezTo>
                  <a:cubicBezTo>
                    <a:pt x="110" y="198"/>
                    <a:pt x="110" y="198"/>
                    <a:pt x="110" y="198"/>
                  </a:cubicBezTo>
                  <a:cubicBezTo>
                    <a:pt x="112" y="216"/>
                    <a:pt x="122" y="232"/>
                    <a:pt x="136" y="242"/>
                  </a:cubicBezTo>
                  <a:lnTo>
                    <a:pt x="17" y="242"/>
                  </a:lnTo>
                  <a:close/>
                  <a:moveTo>
                    <a:pt x="171" y="242"/>
                  </a:moveTo>
                  <a:cubicBezTo>
                    <a:pt x="143" y="242"/>
                    <a:pt x="121" y="220"/>
                    <a:pt x="121" y="192"/>
                  </a:cubicBezTo>
                  <a:cubicBezTo>
                    <a:pt x="121" y="165"/>
                    <a:pt x="143" y="143"/>
                    <a:pt x="171" y="143"/>
                  </a:cubicBezTo>
                  <a:cubicBezTo>
                    <a:pt x="198" y="143"/>
                    <a:pt x="220" y="165"/>
                    <a:pt x="220" y="192"/>
                  </a:cubicBezTo>
                  <a:cubicBezTo>
                    <a:pt x="220" y="220"/>
                    <a:pt x="198" y="242"/>
                    <a:pt x="171" y="2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1963598" y="3652947"/>
            <a:ext cx="432875" cy="396391"/>
            <a:chOff x="10277475" y="5102225"/>
            <a:chExt cx="696913" cy="638175"/>
          </a:xfrm>
          <a:solidFill>
            <a:schemeClr val="bg1">
              <a:lumMod val="65000"/>
            </a:schemeClr>
          </a:solidFill>
        </p:grpSpPr>
        <p:sp>
          <p:nvSpPr>
            <p:cNvPr id="84" name="Freeform 177"/>
            <p:cNvSpPr>
              <a:spLocks/>
            </p:cNvSpPr>
            <p:nvPr/>
          </p:nvSpPr>
          <p:spPr bwMode="auto">
            <a:xfrm>
              <a:off x="10277475" y="5710238"/>
              <a:ext cx="696913" cy="30162"/>
            </a:xfrm>
            <a:custGeom>
              <a:avLst/>
              <a:gdLst>
                <a:gd name="T0" fmla="*/ 248 w 253"/>
                <a:gd name="T1" fmla="*/ 11 h 11"/>
                <a:gd name="T2" fmla="*/ 6 w 253"/>
                <a:gd name="T3" fmla="*/ 11 h 11"/>
                <a:gd name="T4" fmla="*/ 0 w 253"/>
                <a:gd name="T5" fmla="*/ 6 h 11"/>
                <a:gd name="T6" fmla="*/ 6 w 253"/>
                <a:gd name="T7" fmla="*/ 0 h 11"/>
                <a:gd name="T8" fmla="*/ 248 w 253"/>
                <a:gd name="T9" fmla="*/ 0 h 11"/>
                <a:gd name="T10" fmla="*/ 253 w 253"/>
                <a:gd name="T11" fmla="*/ 6 h 11"/>
                <a:gd name="T12" fmla="*/ 248 w 253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" h="11">
                  <a:moveTo>
                    <a:pt x="248" y="11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2" y="11"/>
                    <a:pt x="0" y="9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248" y="0"/>
                    <a:pt x="248" y="0"/>
                    <a:pt x="248" y="0"/>
                  </a:cubicBezTo>
                  <a:cubicBezTo>
                    <a:pt x="251" y="0"/>
                    <a:pt x="253" y="3"/>
                    <a:pt x="253" y="6"/>
                  </a:cubicBezTo>
                  <a:cubicBezTo>
                    <a:pt x="253" y="9"/>
                    <a:pt x="251" y="11"/>
                    <a:pt x="248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5" name="Freeform 178"/>
            <p:cNvSpPr>
              <a:spLocks noEditPoints="1"/>
            </p:cNvSpPr>
            <p:nvPr/>
          </p:nvSpPr>
          <p:spPr bwMode="auto">
            <a:xfrm>
              <a:off x="10277475" y="5527675"/>
              <a:ext cx="90488" cy="152400"/>
            </a:xfrm>
            <a:custGeom>
              <a:avLst/>
              <a:gdLst>
                <a:gd name="T0" fmla="*/ 17 w 33"/>
                <a:gd name="T1" fmla="*/ 55 h 55"/>
                <a:gd name="T2" fmla="*/ 0 w 33"/>
                <a:gd name="T3" fmla="*/ 39 h 55"/>
                <a:gd name="T4" fmla="*/ 0 w 33"/>
                <a:gd name="T5" fmla="*/ 17 h 55"/>
                <a:gd name="T6" fmla="*/ 17 w 33"/>
                <a:gd name="T7" fmla="*/ 0 h 55"/>
                <a:gd name="T8" fmla="*/ 33 w 33"/>
                <a:gd name="T9" fmla="*/ 17 h 55"/>
                <a:gd name="T10" fmla="*/ 33 w 33"/>
                <a:gd name="T11" fmla="*/ 39 h 55"/>
                <a:gd name="T12" fmla="*/ 17 w 33"/>
                <a:gd name="T13" fmla="*/ 55 h 55"/>
                <a:gd name="T14" fmla="*/ 17 w 33"/>
                <a:gd name="T15" fmla="*/ 11 h 55"/>
                <a:gd name="T16" fmla="*/ 11 w 33"/>
                <a:gd name="T17" fmla="*/ 17 h 55"/>
                <a:gd name="T18" fmla="*/ 11 w 33"/>
                <a:gd name="T19" fmla="*/ 39 h 55"/>
                <a:gd name="T20" fmla="*/ 17 w 33"/>
                <a:gd name="T21" fmla="*/ 44 h 55"/>
                <a:gd name="T22" fmla="*/ 22 w 33"/>
                <a:gd name="T23" fmla="*/ 39 h 55"/>
                <a:gd name="T24" fmla="*/ 22 w 33"/>
                <a:gd name="T25" fmla="*/ 17 h 55"/>
                <a:gd name="T26" fmla="*/ 17 w 33"/>
                <a:gd name="T27" fmla="*/ 1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" h="55">
                  <a:moveTo>
                    <a:pt x="17" y="55"/>
                  </a:moveTo>
                  <a:cubicBezTo>
                    <a:pt x="7" y="55"/>
                    <a:pt x="0" y="48"/>
                    <a:pt x="0" y="39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7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3" y="48"/>
                    <a:pt x="26" y="55"/>
                    <a:pt x="17" y="55"/>
                  </a:cubicBezTo>
                  <a:close/>
                  <a:moveTo>
                    <a:pt x="17" y="11"/>
                  </a:moveTo>
                  <a:cubicBezTo>
                    <a:pt x="13" y="11"/>
                    <a:pt x="11" y="14"/>
                    <a:pt x="11" y="17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42"/>
                    <a:pt x="13" y="44"/>
                    <a:pt x="17" y="44"/>
                  </a:cubicBezTo>
                  <a:cubicBezTo>
                    <a:pt x="20" y="44"/>
                    <a:pt x="22" y="42"/>
                    <a:pt x="22" y="39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4"/>
                    <a:pt x="20" y="11"/>
                    <a:pt x="17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6" name="Freeform 179"/>
            <p:cNvSpPr>
              <a:spLocks noEditPoints="1"/>
            </p:cNvSpPr>
            <p:nvPr/>
          </p:nvSpPr>
          <p:spPr bwMode="auto">
            <a:xfrm>
              <a:off x="10428288" y="5345113"/>
              <a:ext cx="90488" cy="334962"/>
            </a:xfrm>
            <a:custGeom>
              <a:avLst/>
              <a:gdLst>
                <a:gd name="T0" fmla="*/ 17 w 33"/>
                <a:gd name="T1" fmla="*/ 121 h 121"/>
                <a:gd name="T2" fmla="*/ 0 w 33"/>
                <a:gd name="T3" fmla="*/ 105 h 121"/>
                <a:gd name="T4" fmla="*/ 0 w 33"/>
                <a:gd name="T5" fmla="*/ 17 h 121"/>
                <a:gd name="T6" fmla="*/ 17 w 33"/>
                <a:gd name="T7" fmla="*/ 0 h 121"/>
                <a:gd name="T8" fmla="*/ 33 w 33"/>
                <a:gd name="T9" fmla="*/ 17 h 121"/>
                <a:gd name="T10" fmla="*/ 33 w 33"/>
                <a:gd name="T11" fmla="*/ 105 h 121"/>
                <a:gd name="T12" fmla="*/ 17 w 33"/>
                <a:gd name="T13" fmla="*/ 121 h 121"/>
                <a:gd name="T14" fmla="*/ 17 w 33"/>
                <a:gd name="T15" fmla="*/ 11 h 121"/>
                <a:gd name="T16" fmla="*/ 11 w 33"/>
                <a:gd name="T17" fmla="*/ 17 h 121"/>
                <a:gd name="T18" fmla="*/ 11 w 33"/>
                <a:gd name="T19" fmla="*/ 105 h 121"/>
                <a:gd name="T20" fmla="*/ 17 w 33"/>
                <a:gd name="T21" fmla="*/ 110 h 121"/>
                <a:gd name="T22" fmla="*/ 22 w 33"/>
                <a:gd name="T23" fmla="*/ 105 h 121"/>
                <a:gd name="T24" fmla="*/ 22 w 33"/>
                <a:gd name="T25" fmla="*/ 17 h 121"/>
                <a:gd name="T26" fmla="*/ 17 w 33"/>
                <a:gd name="T27" fmla="*/ 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" h="121">
                  <a:moveTo>
                    <a:pt x="17" y="121"/>
                  </a:moveTo>
                  <a:cubicBezTo>
                    <a:pt x="7" y="121"/>
                    <a:pt x="0" y="114"/>
                    <a:pt x="0" y="105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7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3" y="114"/>
                    <a:pt x="26" y="121"/>
                    <a:pt x="17" y="121"/>
                  </a:cubicBezTo>
                  <a:close/>
                  <a:moveTo>
                    <a:pt x="17" y="11"/>
                  </a:moveTo>
                  <a:cubicBezTo>
                    <a:pt x="13" y="11"/>
                    <a:pt x="11" y="14"/>
                    <a:pt x="11" y="17"/>
                  </a:cubicBezTo>
                  <a:cubicBezTo>
                    <a:pt x="11" y="105"/>
                    <a:pt x="11" y="105"/>
                    <a:pt x="11" y="105"/>
                  </a:cubicBezTo>
                  <a:cubicBezTo>
                    <a:pt x="11" y="108"/>
                    <a:pt x="13" y="110"/>
                    <a:pt x="17" y="110"/>
                  </a:cubicBezTo>
                  <a:cubicBezTo>
                    <a:pt x="20" y="110"/>
                    <a:pt x="22" y="108"/>
                    <a:pt x="22" y="105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4"/>
                    <a:pt x="20" y="11"/>
                    <a:pt x="17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7" name="Freeform 180"/>
            <p:cNvSpPr>
              <a:spLocks noEditPoints="1"/>
            </p:cNvSpPr>
            <p:nvPr/>
          </p:nvSpPr>
          <p:spPr bwMode="auto">
            <a:xfrm>
              <a:off x="10579100" y="5467350"/>
              <a:ext cx="92075" cy="212725"/>
            </a:xfrm>
            <a:custGeom>
              <a:avLst/>
              <a:gdLst>
                <a:gd name="T0" fmla="*/ 17 w 33"/>
                <a:gd name="T1" fmla="*/ 77 h 77"/>
                <a:gd name="T2" fmla="*/ 0 w 33"/>
                <a:gd name="T3" fmla="*/ 61 h 77"/>
                <a:gd name="T4" fmla="*/ 0 w 33"/>
                <a:gd name="T5" fmla="*/ 17 h 77"/>
                <a:gd name="T6" fmla="*/ 17 w 33"/>
                <a:gd name="T7" fmla="*/ 0 h 77"/>
                <a:gd name="T8" fmla="*/ 33 w 33"/>
                <a:gd name="T9" fmla="*/ 17 h 77"/>
                <a:gd name="T10" fmla="*/ 33 w 33"/>
                <a:gd name="T11" fmla="*/ 61 h 77"/>
                <a:gd name="T12" fmla="*/ 17 w 33"/>
                <a:gd name="T13" fmla="*/ 77 h 77"/>
                <a:gd name="T14" fmla="*/ 17 w 33"/>
                <a:gd name="T15" fmla="*/ 11 h 77"/>
                <a:gd name="T16" fmla="*/ 11 w 33"/>
                <a:gd name="T17" fmla="*/ 17 h 77"/>
                <a:gd name="T18" fmla="*/ 11 w 33"/>
                <a:gd name="T19" fmla="*/ 61 h 77"/>
                <a:gd name="T20" fmla="*/ 17 w 33"/>
                <a:gd name="T21" fmla="*/ 66 h 77"/>
                <a:gd name="T22" fmla="*/ 22 w 33"/>
                <a:gd name="T23" fmla="*/ 61 h 77"/>
                <a:gd name="T24" fmla="*/ 22 w 33"/>
                <a:gd name="T25" fmla="*/ 17 h 77"/>
                <a:gd name="T26" fmla="*/ 17 w 33"/>
                <a:gd name="T27" fmla="*/ 1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" h="77">
                  <a:moveTo>
                    <a:pt x="17" y="77"/>
                  </a:moveTo>
                  <a:cubicBezTo>
                    <a:pt x="7" y="77"/>
                    <a:pt x="0" y="70"/>
                    <a:pt x="0" y="6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7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70"/>
                    <a:pt x="26" y="77"/>
                    <a:pt x="17" y="77"/>
                  </a:cubicBezTo>
                  <a:close/>
                  <a:moveTo>
                    <a:pt x="17" y="11"/>
                  </a:moveTo>
                  <a:cubicBezTo>
                    <a:pt x="13" y="11"/>
                    <a:pt x="11" y="14"/>
                    <a:pt x="11" y="17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11" y="64"/>
                    <a:pt x="13" y="66"/>
                    <a:pt x="17" y="66"/>
                  </a:cubicBezTo>
                  <a:cubicBezTo>
                    <a:pt x="20" y="66"/>
                    <a:pt x="22" y="64"/>
                    <a:pt x="22" y="61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4"/>
                    <a:pt x="20" y="11"/>
                    <a:pt x="17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8" name="Freeform 181"/>
            <p:cNvSpPr>
              <a:spLocks noEditPoints="1"/>
            </p:cNvSpPr>
            <p:nvPr/>
          </p:nvSpPr>
          <p:spPr bwMode="auto">
            <a:xfrm>
              <a:off x="10731500" y="5254625"/>
              <a:ext cx="90488" cy="425450"/>
            </a:xfrm>
            <a:custGeom>
              <a:avLst/>
              <a:gdLst>
                <a:gd name="T0" fmla="*/ 17 w 33"/>
                <a:gd name="T1" fmla="*/ 154 h 154"/>
                <a:gd name="T2" fmla="*/ 0 w 33"/>
                <a:gd name="T3" fmla="*/ 138 h 154"/>
                <a:gd name="T4" fmla="*/ 0 w 33"/>
                <a:gd name="T5" fmla="*/ 17 h 154"/>
                <a:gd name="T6" fmla="*/ 17 w 33"/>
                <a:gd name="T7" fmla="*/ 0 h 154"/>
                <a:gd name="T8" fmla="*/ 33 w 33"/>
                <a:gd name="T9" fmla="*/ 17 h 154"/>
                <a:gd name="T10" fmla="*/ 33 w 33"/>
                <a:gd name="T11" fmla="*/ 138 h 154"/>
                <a:gd name="T12" fmla="*/ 17 w 33"/>
                <a:gd name="T13" fmla="*/ 154 h 154"/>
                <a:gd name="T14" fmla="*/ 17 w 33"/>
                <a:gd name="T15" fmla="*/ 11 h 154"/>
                <a:gd name="T16" fmla="*/ 11 w 33"/>
                <a:gd name="T17" fmla="*/ 17 h 154"/>
                <a:gd name="T18" fmla="*/ 11 w 33"/>
                <a:gd name="T19" fmla="*/ 138 h 154"/>
                <a:gd name="T20" fmla="*/ 17 w 33"/>
                <a:gd name="T21" fmla="*/ 143 h 154"/>
                <a:gd name="T22" fmla="*/ 22 w 33"/>
                <a:gd name="T23" fmla="*/ 138 h 154"/>
                <a:gd name="T24" fmla="*/ 22 w 33"/>
                <a:gd name="T25" fmla="*/ 17 h 154"/>
                <a:gd name="T26" fmla="*/ 17 w 33"/>
                <a:gd name="T27" fmla="*/ 11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" h="154">
                  <a:moveTo>
                    <a:pt x="17" y="154"/>
                  </a:moveTo>
                  <a:cubicBezTo>
                    <a:pt x="7" y="154"/>
                    <a:pt x="0" y="147"/>
                    <a:pt x="0" y="138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7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138"/>
                    <a:pt x="33" y="138"/>
                    <a:pt x="33" y="138"/>
                  </a:cubicBezTo>
                  <a:cubicBezTo>
                    <a:pt x="33" y="147"/>
                    <a:pt x="26" y="154"/>
                    <a:pt x="17" y="154"/>
                  </a:cubicBezTo>
                  <a:close/>
                  <a:moveTo>
                    <a:pt x="17" y="11"/>
                  </a:moveTo>
                  <a:cubicBezTo>
                    <a:pt x="13" y="11"/>
                    <a:pt x="11" y="14"/>
                    <a:pt x="11" y="17"/>
                  </a:cubicBezTo>
                  <a:cubicBezTo>
                    <a:pt x="11" y="138"/>
                    <a:pt x="11" y="138"/>
                    <a:pt x="11" y="138"/>
                  </a:cubicBezTo>
                  <a:cubicBezTo>
                    <a:pt x="11" y="141"/>
                    <a:pt x="13" y="143"/>
                    <a:pt x="17" y="143"/>
                  </a:cubicBezTo>
                  <a:cubicBezTo>
                    <a:pt x="20" y="143"/>
                    <a:pt x="22" y="141"/>
                    <a:pt x="22" y="138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4"/>
                    <a:pt x="20" y="11"/>
                    <a:pt x="17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9" name="Freeform 182"/>
            <p:cNvSpPr>
              <a:spLocks noEditPoints="1"/>
            </p:cNvSpPr>
            <p:nvPr/>
          </p:nvSpPr>
          <p:spPr bwMode="auto">
            <a:xfrm>
              <a:off x="10882313" y="5102225"/>
              <a:ext cx="92075" cy="577850"/>
            </a:xfrm>
            <a:custGeom>
              <a:avLst/>
              <a:gdLst>
                <a:gd name="T0" fmla="*/ 17 w 33"/>
                <a:gd name="T1" fmla="*/ 209 h 209"/>
                <a:gd name="T2" fmla="*/ 0 w 33"/>
                <a:gd name="T3" fmla="*/ 193 h 209"/>
                <a:gd name="T4" fmla="*/ 0 w 33"/>
                <a:gd name="T5" fmla="*/ 17 h 209"/>
                <a:gd name="T6" fmla="*/ 17 w 33"/>
                <a:gd name="T7" fmla="*/ 0 h 209"/>
                <a:gd name="T8" fmla="*/ 33 w 33"/>
                <a:gd name="T9" fmla="*/ 17 h 209"/>
                <a:gd name="T10" fmla="*/ 33 w 33"/>
                <a:gd name="T11" fmla="*/ 193 h 209"/>
                <a:gd name="T12" fmla="*/ 17 w 33"/>
                <a:gd name="T13" fmla="*/ 209 h 209"/>
                <a:gd name="T14" fmla="*/ 17 w 33"/>
                <a:gd name="T15" fmla="*/ 11 h 209"/>
                <a:gd name="T16" fmla="*/ 11 w 33"/>
                <a:gd name="T17" fmla="*/ 17 h 209"/>
                <a:gd name="T18" fmla="*/ 11 w 33"/>
                <a:gd name="T19" fmla="*/ 193 h 209"/>
                <a:gd name="T20" fmla="*/ 17 w 33"/>
                <a:gd name="T21" fmla="*/ 198 h 209"/>
                <a:gd name="T22" fmla="*/ 22 w 33"/>
                <a:gd name="T23" fmla="*/ 193 h 209"/>
                <a:gd name="T24" fmla="*/ 22 w 33"/>
                <a:gd name="T25" fmla="*/ 17 h 209"/>
                <a:gd name="T26" fmla="*/ 17 w 33"/>
                <a:gd name="T27" fmla="*/ 11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" h="209">
                  <a:moveTo>
                    <a:pt x="17" y="209"/>
                  </a:moveTo>
                  <a:cubicBezTo>
                    <a:pt x="7" y="209"/>
                    <a:pt x="0" y="202"/>
                    <a:pt x="0" y="193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7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193"/>
                    <a:pt x="33" y="193"/>
                    <a:pt x="33" y="193"/>
                  </a:cubicBezTo>
                  <a:cubicBezTo>
                    <a:pt x="33" y="202"/>
                    <a:pt x="26" y="209"/>
                    <a:pt x="17" y="209"/>
                  </a:cubicBezTo>
                  <a:close/>
                  <a:moveTo>
                    <a:pt x="17" y="11"/>
                  </a:moveTo>
                  <a:cubicBezTo>
                    <a:pt x="13" y="11"/>
                    <a:pt x="11" y="14"/>
                    <a:pt x="11" y="17"/>
                  </a:cubicBezTo>
                  <a:cubicBezTo>
                    <a:pt x="11" y="193"/>
                    <a:pt x="11" y="193"/>
                    <a:pt x="11" y="193"/>
                  </a:cubicBezTo>
                  <a:cubicBezTo>
                    <a:pt x="11" y="196"/>
                    <a:pt x="13" y="198"/>
                    <a:pt x="17" y="198"/>
                  </a:cubicBezTo>
                  <a:cubicBezTo>
                    <a:pt x="20" y="198"/>
                    <a:pt x="22" y="196"/>
                    <a:pt x="22" y="193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4"/>
                    <a:pt x="20" y="11"/>
                    <a:pt x="17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1963598" y="4356289"/>
            <a:ext cx="432874" cy="435832"/>
            <a:chOff x="6489700" y="3876675"/>
            <a:chExt cx="696913" cy="701675"/>
          </a:xfrm>
          <a:solidFill>
            <a:schemeClr val="bg1">
              <a:lumMod val="65000"/>
            </a:schemeClr>
          </a:solidFill>
        </p:grpSpPr>
        <p:sp>
          <p:nvSpPr>
            <p:cNvPr id="93" name="Freeform 197"/>
            <p:cNvSpPr>
              <a:spLocks/>
            </p:cNvSpPr>
            <p:nvPr/>
          </p:nvSpPr>
          <p:spPr bwMode="auto">
            <a:xfrm>
              <a:off x="6519863" y="4365625"/>
              <a:ext cx="152400" cy="152400"/>
            </a:xfrm>
            <a:custGeom>
              <a:avLst/>
              <a:gdLst>
                <a:gd name="T0" fmla="*/ 6 w 55"/>
                <a:gd name="T1" fmla="*/ 55 h 55"/>
                <a:gd name="T2" fmla="*/ 0 w 55"/>
                <a:gd name="T3" fmla="*/ 49 h 55"/>
                <a:gd name="T4" fmla="*/ 0 w 55"/>
                <a:gd name="T5" fmla="*/ 5 h 55"/>
                <a:gd name="T6" fmla="*/ 6 w 55"/>
                <a:gd name="T7" fmla="*/ 0 h 55"/>
                <a:gd name="T8" fmla="*/ 50 w 55"/>
                <a:gd name="T9" fmla="*/ 0 h 55"/>
                <a:gd name="T10" fmla="*/ 55 w 55"/>
                <a:gd name="T11" fmla="*/ 5 h 55"/>
                <a:gd name="T12" fmla="*/ 50 w 55"/>
                <a:gd name="T13" fmla="*/ 11 h 55"/>
                <a:gd name="T14" fmla="*/ 11 w 55"/>
                <a:gd name="T15" fmla="*/ 11 h 55"/>
                <a:gd name="T16" fmla="*/ 11 w 55"/>
                <a:gd name="T17" fmla="*/ 49 h 55"/>
                <a:gd name="T18" fmla="*/ 6 w 55"/>
                <a:gd name="T19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55">
                  <a:moveTo>
                    <a:pt x="6" y="55"/>
                  </a:moveTo>
                  <a:cubicBezTo>
                    <a:pt x="2" y="55"/>
                    <a:pt x="0" y="52"/>
                    <a:pt x="0" y="4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3" y="0"/>
                    <a:pt x="55" y="2"/>
                    <a:pt x="55" y="5"/>
                  </a:cubicBezTo>
                  <a:cubicBezTo>
                    <a:pt x="55" y="8"/>
                    <a:pt x="53" y="11"/>
                    <a:pt x="50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52"/>
                    <a:pt x="9" y="55"/>
                    <a:pt x="6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4" name="Freeform 198"/>
            <p:cNvSpPr>
              <a:spLocks/>
            </p:cNvSpPr>
            <p:nvPr/>
          </p:nvSpPr>
          <p:spPr bwMode="auto">
            <a:xfrm>
              <a:off x="7005638" y="3940175"/>
              <a:ext cx="150813" cy="152400"/>
            </a:xfrm>
            <a:custGeom>
              <a:avLst/>
              <a:gdLst>
                <a:gd name="T0" fmla="*/ 50 w 55"/>
                <a:gd name="T1" fmla="*/ 55 h 55"/>
                <a:gd name="T2" fmla="*/ 6 w 55"/>
                <a:gd name="T3" fmla="*/ 55 h 55"/>
                <a:gd name="T4" fmla="*/ 0 w 55"/>
                <a:gd name="T5" fmla="*/ 49 h 55"/>
                <a:gd name="T6" fmla="*/ 6 w 55"/>
                <a:gd name="T7" fmla="*/ 44 h 55"/>
                <a:gd name="T8" fmla="*/ 44 w 55"/>
                <a:gd name="T9" fmla="*/ 44 h 55"/>
                <a:gd name="T10" fmla="*/ 44 w 55"/>
                <a:gd name="T11" fmla="*/ 5 h 55"/>
                <a:gd name="T12" fmla="*/ 50 w 55"/>
                <a:gd name="T13" fmla="*/ 0 h 55"/>
                <a:gd name="T14" fmla="*/ 55 w 55"/>
                <a:gd name="T15" fmla="*/ 5 h 55"/>
                <a:gd name="T16" fmla="*/ 55 w 55"/>
                <a:gd name="T17" fmla="*/ 49 h 55"/>
                <a:gd name="T18" fmla="*/ 50 w 55"/>
                <a:gd name="T19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55">
                  <a:moveTo>
                    <a:pt x="50" y="55"/>
                  </a:moveTo>
                  <a:cubicBezTo>
                    <a:pt x="6" y="55"/>
                    <a:pt x="6" y="55"/>
                    <a:pt x="6" y="55"/>
                  </a:cubicBezTo>
                  <a:cubicBezTo>
                    <a:pt x="2" y="55"/>
                    <a:pt x="0" y="52"/>
                    <a:pt x="0" y="49"/>
                  </a:cubicBezTo>
                  <a:cubicBezTo>
                    <a:pt x="0" y="46"/>
                    <a:pt x="2" y="44"/>
                    <a:pt x="6" y="44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2"/>
                    <a:pt x="46" y="0"/>
                    <a:pt x="50" y="0"/>
                  </a:cubicBezTo>
                  <a:cubicBezTo>
                    <a:pt x="53" y="0"/>
                    <a:pt x="55" y="2"/>
                    <a:pt x="55" y="5"/>
                  </a:cubicBezTo>
                  <a:cubicBezTo>
                    <a:pt x="55" y="49"/>
                    <a:pt x="55" y="49"/>
                    <a:pt x="55" y="49"/>
                  </a:cubicBezTo>
                  <a:cubicBezTo>
                    <a:pt x="55" y="52"/>
                    <a:pt x="53" y="55"/>
                    <a:pt x="50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5" name="Freeform 199"/>
            <p:cNvSpPr>
              <a:spLocks/>
            </p:cNvSpPr>
            <p:nvPr/>
          </p:nvSpPr>
          <p:spPr bwMode="auto">
            <a:xfrm>
              <a:off x="6527800" y="4213225"/>
              <a:ext cx="658813" cy="365125"/>
            </a:xfrm>
            <a:custGeom>
              <a:avLst/>
              <a:gdLst>
                <a:gd name="T0" fmla="*/ 113 w 239"/>
                <a:gd name="T1" fmla="*/ 132 h 132"/>
                <a:gd name="T2" fmla="*/ 100 w 239"/>
                <a:gd name="T3" fmla="*/ 131 h 132"/>
                <a:gd name="T4" fmla="*/ 87 w 239"/>
                <a:gd name="T5" fmla="*/ 129 h 132"/>
                <a:gd name="T6" fmla="*/ 75 w 239"/>
                <a:gd name="T7" fmla="*/ 126 h 132"/>
                <a:gd name="T8" fmla="*/ 63 w 239"/>
                <a:gd name="T9" fmla="*/ 122 h 132"/>
                <a:gd name="T10" fmla="*/ 52 w 239"/>
                <a:gd name="T11" fmla="*/ 116 h 132"/>
                <a:gd name="T12" fmla="*/ 42 w 239"/>
                <a:gd name="T13" fmla="*/ 110 h 132"/>
                <a:gd name="T14" fmla="*/ 32 w 239"/>
                <a:gd name="T15" fmla="*/ 103 h 132"/>
                <a:gd name="T16" fmla="*/ 23 w 239"/>
                <a:gd name="T17" fmla="*/ 95 h 132"/>
                <a:gd name="T18" fmla="*/ 15 w 239"/>
                <a:gd name="T19" fmla="*/ 86 h 132"/>
                <a:gd name="T20" fmla="*/ 8 w 239"/>
                <a:gd name="T21" fmla="*/ 76 h 132"/>
                <a:gd name="T22" fmla="*/ 1 w 239"/>
                <a:gd name="T23" fmla="*/ 65 h 132"/>
                <a:gd name="T24" fmla="*/ 3 w 239"/>
                <a:gd name="T25" fmla="*/ 58 h 132"/>
                <a:gd name="T26" fmla="*/ 11 w 239"/>
                <a:gd name="T27" fmla="*/ 60 h 132"/>
                <a:gd name="T28" fmla="*/ 17 w 239"/>
                <a:gd name="T29" fmla="*/ 70 h 132"/>
                <a:gd name="T30" fmla="*/ 23 w 239"/>
                <a:gd name="T31" fmla="*/ 79 h 132"/>
                <a:gd name="T32" fmla="*/ 31 w 239"/>
                <a:gd name="T33" fmla="*/ 87 h 132"/>
                <a:gd name="T34" fmla="*/ 39 w 239"/>
                <a:gd name="T35" fmla="*/ 94 h 132"/>
                <a:gd name="T36" fmla="*/ 48 w 239"/>
                <a:gd name="T37" fmla="*/ 101 h 132"/>
                <a:gd name="T38" fmla="*/ 57 w 239"/>
                <a:gd name="T39" fmla="*/ 107 h 132"/>
                <a:gd name="T40" fmla="*/ 68 w 239"/>
                <a:gd name="T41" fmla="*/ 112 h 132"/>
                <a:gd name="T42" fmla="*/ 78 w 239"/>
                <a:gd name="T43" fmla="*/ 115 h 132"/>
                <a:gd name="T44" fmla="*/ 89 w 239"/>
                <a:gd name="T45" fmla="*/ 118 h 132"/>
                <a:gd name="T46" fmla="*/ 101 w 239"/>
                <a:gd name="T47" fmla="*/ 120 h 132"/>
                <a:gd name="T48" fmla="*/ 124 w 239"/>
                <a:gd name="T49" fmla="*/ 120 h 132"/>
                <a:gd name="T50" fmla="*/ 136 w 239"/>
                <a:gd name="T51" fmla="*/ 118 h 132"/>
                <a:gd name="T52" fmla="*/ 147 w 239"/>
                <a:gd name="T53" fmla="*/ 115 h 132"/>
                <a:gd name="T54" fmla="*/ 157 w 239"/>
                <a:gd name="T55" fmla="*/ 112 h 132"/>
                <a:gd name="T56" fmla="*/ 168 w 239"/>
                <a:gd name="T57" fmla="*/ 107 h 132"/>
                <a:gd name="T58" fmla="*/ 177 w 239"/>
                <a:gd name="T59" fmla="*/ 101 h 132"/>
                <a:gd name="T60" fmla="*/ 186 w 239"/>
                <a:gd name="T61" fmla="*/ 94 h 132"/>
                <a:gd name="T62" fmla="*/ 194 w 239"/>
                <a:gd name="T63" fmla="*/ 87 h 132"/>
                <a:gd name="T64" fmla="*/ 202 w 239"/>
                <a:gd name="T65" fmla="*/ 79 h 132"/>
                <a:gd name="T66" fmla="*/ 208 w 239"/>
                <a:gd name="T67" fmla="*/ 70 h 132"/>
                <a:gd name="T68" fmla="*/ 214 w 239"/>
                <a:gd name="T69" fmla="*/ 60 h 132"/>
                <a:gd name="T70" fmla="*/ 219 w 239"/>
                <a:gd name="T71" fmla="*/ 50 h 132"/>
                <a:gd name="T72" fmla="*/ 223 w 239"/>
                <a:gd name="T73" fmla="*/ 39 h 132"/>
                <a:gd name="T74" fmla="*/ 226 w 239"/>
                <a:gd name="T75" fmla="*/ 28 h 132"/>
                <a:gd name="T76" fmla="*/ 227 w 239"/>
                <a:gd name="T77" fmla="*/ 17 h 132"/>
                <a:gd name="T78" fmla="*/ 228 w 239"/>
                <a:gd name="T79" fmla="*/ 5 h 132"/>
                <a:gd name="T80" fmla="*/ 234 w 239"/>
                <a:gd name="T81" fmla="*/ 0 h 132"/>
                <a:gd name="T82" fmla="*/ 239 w 239"/>
                <a:gd name="T83" fmla="*/ 5 h 132"/>
                <a:gd name="T84" fmla="*/ 238 w 239"/>
                <a:gd name="T85" fmla="*/ 18 h 132"/>
                <a:gd name="T86" fmla="*/ 236 w 239"/>
                <a:gd name="T87" fmla="*/ 31 h 132"/>
                <a:gd name="T88" fmla="*/ 233 w 239"/>
                <a:gd name="T89" fmla="*/ 43 h 132"/>
                <a:gd name="T90" fmla="*/ 229 w 239"/>
                <a:gd name="T91" fmla="*/ 54 h 132"/>
                <a:gd name="T92" fmla="*/ 224 w 239"/>
                <a:gd name="T93" fmla="*/ 65 h 132"/>
                <a:gd name="T94" fmla="*/ 217 w 239"/>
                <a:gd name="T95" fmla="*/ 76 h 132"/>
                <a:gd name="T96" fmla="*/ 210 w 239"/>
                <a:gd name="T97" fmla="*/ 86 h 132"/>
                <a:gd name="T98" fmla="*/ 202 w 239"/>
                <a:gd name="T99" fmla="*/ 95 h 132"/>
                <a:gd name="T100" fmla="*/ 193 w 239"/>
                <a:gd name="T101" fmla="*/ 103 h 132"/>
                <a:gd name="T102" fmla="*/ 183 w 239"/>
                <a:gd name="T103" fmla="*/ 110 h 132"/>
                <a:gd name="T104" fmla="*/ 173 w 239"/>
                <a:gd name="T105" fmla="*/ 116 h 132"/>
                <a:gd name="T106" fmla="*/ 162 w 239"/>
                <a:gd name="T107" fmla="*/ 122 h 132"/>
                <a:gd name="T108" fmla="*/ 150 w 239"/>
                <a:gd name="T109" fmla="*/ 126 h 132"/>
                <a:gd name="T110" fmla="*/ 138 w 239"/>
                <a:gd name="T111" fmla="*/ 129 h 132"/>
                <a:gd name="T112" fmla="*/ 125 w 239"/>
                <a:gd name="T113" fmla="*/ 131 h 132"/>
                <a:gd name="T114" fmla="*/ 113 w 239"/>
                <a:gd name="T115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39" h="132">
                  <a:moveTo>
                    <a:pt x="113" y="132"/>
                  </a:moveTo>
                  <a:cubicBezTo>
                    <a:pt x="108" y="132"/>
                    <a:pt x="104" y="131"/>
                    <a:pt x="100" y="131"/>
                  </a:cubicBezTo>
                  <a:cubicBezTo>
                    <a:pt x="95" y="131"/>
                    <a:pt x="91" y="130"/>
                    <a:pt x="87" y="129"/>
                  </a:cubicBezTo>
                  <a:cubicBezTo>
                    <a:pt x="83" y="128"/>
                    <a:pt x="79" y="127"/>
                    <a:pt x="75" y="126"/>
                  </a:cubicBezTo>
                  <a:cubicBezTo>
                    <a:pt x="71" y="125"/>
                    <a:pt x="67" y="123"/>
                    <a:pt x="63" y="122"/>
                  </a:cubicBezTo>
                  <a:cubicBezTo>
                    <a:pt x="59" y="120"/>
                    <a:pt x="56" y="118"/>
                    <a:pt x="52" y="116"/>
                  </a:cubicBezTo>
                  <a:cubicBezTo>
                    <a:pt x="49" y="114"/>
                    <a:pt x="45" y="112"/>
                    <a:pt x="42" y="110"/>
                  </a:cubicBezTo>
                  <a:cubicBezTo>
                    <a:pt x="38" y="108"/>
                    <a:pt x="35" y="105"/>
                    <a:pt x="32" y="103"/>
                  </a:cubicBezTo>
                  <a:cubicBezTo>
                    <a:pt x="29" y="100"/>
                    <a:pt x="26" y="97"/>
                    <a:pt x="23" y="95"/>
                  </a:cubicBezTo>
                  <a:cubicBezTo>
                    <a:pt x="20" y="92"/>
                    <a:pt x="17" y="89"/>
                    <a:pt x="15" y="86"/>
                  </a:cubicBezTo>
                  <a:cubicBezTo>
                    <a:pt x="12" y="82"/>
                    <a:pt x="10" y="79"/>
                    <a:pt x="8" y="76"/>
                  </a:cubicBezTo>
                  <a:cubicBezTo>
                    <a:pt x="5" y="73"/>
                    <a:pt x="3" y="69"/>
                    <a:pt x="1" y="65"/>
                  </a:cubicBezTo>
                  <a:cubicBezTo>
                    <a:pt x="0" y="63"/>
                    <a:pt x="1" y="59"/>
                    <a:pt x="3" y="58"/>
                  </a:cubicBezTo>
                  <a:cubicBezTo>
                    <a:pt x="6" y="57"/>
                    <a:pt x="10" y="58"/>
                    <a:pt x="11" y="60"/>
                  </a:cubicBezTo>
                  <a:cubicBezTo>
                    <a:pt x="13" y="63"/>
                    <a:pt x="15" y="67"/>
                    <a:pt x="17" y="70"/>
                  </a:cubicBezTo>
                  <a:cubicBezTo>
                    <a:pt x="19" y="73"/>
                    <a:pt x="21" y="76"/>
                    <a:pt x="23" y="79"/>
                  </a:cubicBezTo>
                  <a:cubicBezTo>
                    <a:pt x="26" y="81"/>
                    <a:pt x="28" y="84"/>
                    <a:pt x="31" y="87"/>
                  </a:cubicBezTo>
                  <a:cubicBezTo>
                    <a:pt x="33" y="89"/>
                    <a:pt x="36" y="92"/>
                    <a:pt x="39" y="94"/>
                  </a:cubicBezTo>
                  <a:cubicBezTo>
                    <a:pt x="42" y="97"/>
                    <a:pt x="45" y="99"/>
                    <a:pt x="48" y="101"/>
                  </a:cubicBezTo>
                  <a:cubicBezTo>
                    <a:pt x="51" y="103"/>
                    <a:pt x="54" y="105"/>
                    <a:pt x="57" y="107"/>
                  </a:cubicBezTo>
                  <a:cubicBezTo>
                    <a:pt x="61" y="108"/>
                    <a:pt x="64" y="110"/>
                    <a:pt x="68" y="112"/>
                  </a:cubicBezTo>
                  <a:cubicBezTo>
                    <a:pt x="71" y="113"/>
                    <a:pt x="75" y="114"/>
                    <a:pt x="78" y="115"/>
                  </a:cubicBezTo>
                  <a:cubicBezTo>
                    <a:pt x="82" y="117"/>
                    <a:pt x="85" y="118"/>
                    <a:pt x="89" y="118"/>
                  </a:cubicBezTo>
                  <a:cubicBezTo>
                    <a:pt x="93" y="119"/>
                    <a:pt x="97" y="120"/>
                    <a:pt x="101" y="120"/>
                  </a:cubicBezTo>
                  <a:cubicBezTo>
                    <a:pt x="108" y="121"/>
                    <a:pt x="117" y="121"/>
                    <a:pt x="124" y="120"/>
                  </a:cubicBezTo>
                  <a:cubicBezTo>
                    <a:pt x="128" y="120"/>
                    <a:pt x="132" y="119"/>
                    <a:pt x="136" y="118"/>
                  </a:cubicBezTo>
                  <a:cubicBezTo>
                    <a:pt x="140" y="118"/>
                    <a:pt x="143" y="117"/>
                    <a:pt x="147" y="115"/>
                  </a:cubicBezTo>
                  <a:cubicBezTo>
                    <a:pt x="150" y="114"/>
                    <a:pt x="154" y="113"/>
                    <a:pt x="157" y="112"/>
                  </a:cubicBezTo>
                  <a:cubicBezTo>
                    <a:pt x="161" y="110"/>
                    <a:pt x="164" y="108"/>
                    <a:pt x="168" y="107"/>
                  </a:cubicBezTo>
                  <a:cubicBezTo>
                    <a:pt x="171" y="105"/>
                    <a:pt x="174" y="103"/>
                    <a:pt x="177" y="101"/>
                  </a:cubicBezTo>
                  <a:cubicBezTo>
                    <a:pt x="180" y="99"/>
                    <a:pt x="183" y="97"/>
                    <a:pt x="186" y="94"/>
                  </a:cubicBezTo>
                  <a:cubicBezTo>
                    <a:pt x="189" y="92"/>
                    <a:pt x="192" y="89"/>
                    <a:pt x="194" y="87"/>
                  </a:cubicBezTo>
                  <a:cubicBezTo>
                    <a:pt x="197" y="84"/>
                    <a:pt x="199" y="81"/>
                    <a:pt x="202" y="79"/>
                  </a:cubicBezTo>
                  <a:cubicBezTo>
                    <a:pt x="204" y="76"/>
                    <a:pt x="206" y="73"/>
                    <a:pt x="208" y="70"/>
                  </a:cubicBezTo>
                  <a:cubicBezTo>
                    <a:pt x="210" y="67"/>
                    <a:pt x="212" y="63"/>
                    <a:pt x="214" y="60"/>
                  </a:cubicBezTo>
                  <a:cubicBezTo>
                    <a:pt x="216" y="57"/>
                    <a:pt x="217" y="54"/>
                    <a:pt x="219" y="50"/>
                  </a:cubicBezTo>
                  <a:cubicBezTo>
                    <a:pt x="220" y="47"/>
                    <a:pt x="222" y="43"/>
                    <a:pt x="223" y="39"/>
                  </a:cubicBezTo>
                  <a:cubicBezTo>
                    <a:pt x="224" y="36"/>
                    <a:pt x="225" y="32"/>
                    <a:pt x="226" y="28"/>
                  </a:cubicBezTo>
                  <a:cubicBezTo>
                    <a:pt x="226" y="25"/>
                    <a:pt x="227" y="21"/>
                    <a:pt x="227" y="17"/>
                  </a:cubicBezTo>
                  <a:cubicBezTo>
                    <a:pt x="228" y="13"/>
                    <a:pt x="228" y="9"/>
                    <a:pt x="228" y="5"/>
                  </a:cubicBezTo>
                  <a:cubicBezTo>
                    <a:pt x="228" y="2"/>
                    <a:pt x="230" y="0"/>
                    <a:pt x="234" y="0"/>
                  </a:cubicBezTo>
                  <a:cubicBezTo>
                    <a:pt x="237" y="0"/>
                    <a:pt x="239" y="2"/>
                    <a:pt x="239" y="5"/>
                  </a:cubicBezTo>
                  <a:cubicBezTo>
                    <a:pt x="239" y="10"/>
                    <a:pt x="239" y="14"/>
                    <a:pt x="238" y="18"/>
                  </a:cubicBezTo>
                  <a:cubicBezTo>
                    <a:pt x="238" y="22"/>
                    <a:pt x="237" y="27"/>
                    <a:pt x="236" y="31"/>
                  </a:cubicBezTo>
                  <a:cubicBezTo>
                    <a:pt x="236" y="35"/>
                    <a:pt x="235" y="39"/>
                    <a:pt x="233" y="43"/>
                  </a:cubicBezTo>
                  <a:cubicBezTo>
                    <a:pt x="232" y="47"/>
                    <a:pt x="231" y="51"/>
                    <a:pt x="229" y="54"/>
                  </a:cubicBezTo>
                  <a:cubicBezTo>
                    <a:pt x="227" y="58"/>
                    <a:pt x="226" y="62"/>
                    <a:pt x="224" y="65"/>
                  </a:cubicBezTo>
                  <a:cubicBezTo>
                    <a:pt x="222" y="69"/>
                    <a:pt x="220" y="73"/>
                    <a:pt x="217" y="76"/>
                  </a:cubicBezTo>
                  <a:cubicBezTo>
                    <a:pt x="215" y="79"/>
                    <a:pt x="213" y="82"/>
                    <a:pt x="210" y="86"/>
                  </a:cubicBezTo>
                  <a:cubicBezTo>
                    <a:pt x="208" y="89"/>
                    <a:pt x="205" y="92"/>
                    <a:pt x="202" y="95"/>
                  </a:cubicBezTo>
                  <a:cubicBezTo>
                    <a:pt x="199" y="97"/>
                    <a:pt x="196" y="100"/>
                    <a:pt x="193" y="103"/>
                  </a:cubicBezTo>
                  <a:cubicBezTo>
                    <a:pt x="190" y="105"/>
                    <a:pt x="187" y="108"/>
                    <a:pt x="183" y="110"/>
                  </a:cubicBezTo>
                  <a:cubicBezTo>
                    <a:pt x="180" y="112"/>
                    <a:pt x="176" y="114"/>
                    <a:pt x="173" y="116"/>
                  </a:cubicBezTo>
                  <a:cubicBezTo>
                    <a:pt x="169" y="118"/>
                    <a:pt x="166" y="120"/>
                    <a:pt x="162" y="122"/>
                  </a:cubicBezTo>
                  <a:cubicBezTo>
                    <a:pt x="158" y="123"/>
                    <a:pt x="154" y="125"/>
                    <a:pt x="150" y="126"/>
                  </a:cubicBezTo>
                  <a:cubicBezTo>
                    <a:pt x="146" y="127"/>
                    <a:pt x="142" y="128"/>
                    <a:pt x="138" y="129"/>
                  </a:cubicBezTo>
                  <a:cubicBezTo>
                    <a:pt x="134" y="130"/>
                    <a:pt x="130" y="131"/>
                    <a:pt x="125" y="131"/>
                  </a:cubicBezTo>
                  <a:cubicBezTo>
                    <a:pt x="121" y="131"/>
                    <a:pt x="117" y="132"/>
                    <a:pt x="113" y="1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6" name="Freeform 200"/>
            <p:cNvSpPr>
              <a:spLocks/>
            </p:cNvSpPr>
            <p:nvPr/>
          </p:nvSpPr>
          <p:spPr bwMode="auto">
            <a:xfrm>
              <a:off x="6489700" y="3876675"/>
              <a:ext cx="658813" cy="366712"/>
            </a:xfrm>
            <a:custGeom>
              <a:avLst/>
              <a:gdLst>
                <a:gd name="T0" fmla="*/ 6 w 239"/>
                <a:gd name="T1" fmla="*/ 133 h 133"/>
                <a:gd name="T2" fmla="*/ 0 w 239"/>
                <a:gd name="T3" fmla="*/ 127 h 133"/>
                <a:gd name="T4" fmla="*/ 1 w 239"/>
                <a:gd name="T5" fmla="*/ 114 h 133"/>
                <a:gd name="T6" fmla="*/ 3 w 239"/>
                <a:gd name="T7" fmla="*/ 102 h 133"/>
                <a:gd name="T8" fmla="*/ 6 w 239"/>
                <a:gd name="T9" fmla="*/ 90 h 133"/>
                <a:gd name="T10" fmla="*/ 10 w 239"/>
                <a:gd name="T11" fmla="*/ 78 h 133"/>
                <a:gd name="T12" fmla="*/ 15 w 239"/>
                <a:gd name="T13" fmla="*/ 67 h 133"/>
                <a:gd name="T14" fmla="*/ 22 w 239"/>
                <a:gd name="T15" fmla="*/ 56 h 133"/>
                <a:gd name="T16" fmla="*/ 29 w 239"/>
                <a:gd name="T17" fmla="*/ 47 h 133"/>
                <a:gd name="T18" fmla="*/ 37 w 239"/>
                <a:gd name="T19" fmla="*/ 38 h 133"/>
                <a:gd name="T20" fmla="*/ 46 w 239"/>
                <a:gd name="T21" fmla="*/ 30 h 133"/>
                <a:gd name="T22" fmla="*/ 56 w 239"/>
                <a:gd name="T23" fmla="*/ 22 h 133"/>
                <a:gd name="T24" fmla="*/ 66 w 239"/>
                <a:gd name="T25" fmla="*/ 16 h 133"/>
                <a:gd name="T26" fmla="*/ 77 w 239"/>
                <a:gd name="T27" fmla="*/ 11 h 133"/>
                <a:gd name="T28" fmla="*/ 89 w 239"/>
                <a:gd name="T29" fmla="*/ 6 h 133"/>
                <a:gd name="T30" fmla="*/ 101 w 239"/>
                <a:gd name="T31" fmla="*/ 3 h 133"/>
                <a:gd name="T32" fmla="*/ 114 w 239"/>
                <a:gd name="T33" fmla="*/ 1 h 133"/>
                <a:gd name="T34" fmla="*/ 139 w 239"/>
                <a:gd name="T35" fmla="*/ 1 h 133"/>
                <a:gd name="T36" fmla="*/ 152 w 239"/>
                <a:gd name="T37" fmla="*/ 3 h 133"/>
                <a:gd name="T38" fmla="*/ 164 w 239"/>
                <a:gd name="T39" fmla="*/ 6 h 133"/>
                <a:gd name="T40" fmla="*/ 176 w 239"/>
                <a:gd name="T41" fmla="*/ 11 h 133"/>
                <a:gd name="T42" fmla="*/ 187 w 239"/>
                <a:gd name="T43" fmla="*/ 16 h 133"/>
                <a:gd name="T44" fmla="*/ 197 w 239"/>
                <a:gd name="T45" fmla="*/ 22 h 133"/>
                <a:gd name="T46" fmla="*/ 207 w 239"/>
                <a:gd name="T47" fmla="*/ 30 h 133"/>
                <a:gd name="T48" fmla="*/ 216 w 239"/>
                <a:gd name="T49" fmla="*/ 38 h 133"/>
                <a:gd name="T50" fmla="*/ 224 w 239"/>
                <a:gd name="T51" fmla="*/ 47 h 133"/>
                <a:gd name="T52" fmla="*/ 231 w 239"/>
                <a:gd name="T53" fmla="*/ 56 h 133"/>
                <a:gd name="T54" fmla="*/ 238 w 239"/>
                <a:gd name="T55" fmla="*/ 67 h 133"/>
                <a:gd name="T56" fmla="*/ 236 w 239"/>
                <a:gd name="T57" fmla="*/ 74 h 133"/>
                <a:gd name="T58" fmla="*/ 228 w 239"/>
                <a:gd name="T59" fmla="*/ 72 h 133"/>
                <a:gd name="T60" fmla="*/ 222 w 239"/>
                <a:gd name="T61" fmla="*/ 63 h 133"/>
                <a:gd name="T62" fmla="*/ 216 w 239"/>
                <a:gd name="T63" fmla="*/ 54 h 133"/>
                <a:gd name="T64" fmla="*/ 208 w 239"/>
                <a:gd name="T65" fmla="*/ 45 h 133"/>
                <a:gd name="T66" fmla="*/ 200 w 239"/>
                <a:gd name="T67" fmla="*/ 38 h 133"/>
                <a:gd name="T68" fmla="*/ 191 w 239"/>
                <a:gd name="T69" fmla="*/ 31 h 133"/>
                <a:gd name="T70" fmla="*/ 182 w 239"/>
                <a:gd name="T71" fmla="*/ 26 h 133"/>
                <a:gd name="T72" fmla="*/ 171 w 239"/>
                <a:gd name="T73" fmla="*/ 21 h 133"/>
                <a:gd name="T74" fmla="*/ 161 w 239"/>
                <a:gd name="T75" fmla="*/ 17 h 133"/>
                <a:gd name="T76" fmla="*/ 150 w 239"/>
                <a:gd name="T77" fmla="*/ 14 h 133"/>
                <a:gd name="T78" fmla="*/ 138 w 239"/>
                <a:gd name="T79" fmla="*/ 12 h 133"/>
                <a:gd name="T80" fmla="*/ 115 w 239"/>
                <a:gd name="T81" fmla="*/ 12 h 133"/>
                <a:gd name="T82" fmla="*/ 103 w 239"/>
                <a:gd name="T83" fmla="*/ 14 h 133"/>
                <a:gd name="T84" fmla="*/ 92 w 239"/>
                <a:gd name="T85" fmla="*/ 17 h 133"/>
                <a:gd name="T86" fmla="*/ 82 w 239"/>
                <a:gd name="T87" fmla="*/ 21 h 133"/>
                <a:gd name="T88" fmla="*/ 71 w 239"/>
                <a:gd name="T89" fmla="*/ 26 h 133"/>
                <a:gd name="T90" fmla="*/ 62 w 239"/>
                <a:gd name="T91" fmla="*/ 31 h 133"/>
                <a:gd name="T92" fmla="*/ 53 w 239"/>
                <a:gd name="T93" fmla="*/ 38 h 133"/>
                <a:gd name="T94" fmla="*/ 45 w 239"/>
                <a:gd name="T95" fmla="*/ 45 h 133"/>
                <a:gd name="T96" fmla="*/ 37 w 239"/>
                <a:gd name="T97" fmla="*/ 54 h 133"/>
                <a:gd name="T98" fmla="*/ 31 w 239"/>
                <a:gd name="T99" fmla="*/ 63 h 133"/>
                <a:gd name="T100" fmla="*/ 25 w 239"/>
                <a:gd name="T101" fmla="*/ 72 h 133"/>
                <a:gd name="T102" fmla="*/ 20 w 239"/>
                <a:gd name="T103" fmla="*/ 82 h 133"/>
                <a:gd name="T104" fmla="*/ 16 w 239"/>
                <a:gd name="T105" fmla="*/ 93 h 133"/>
                <a:gd name="T106" fmla="*/ 13 w 239"/>
                <a:gd name="T107" fmla="*/ 104 h 133"/>
                <a:gd name="T108" fmla="*/ 12 w 239"/>
                <a:gd name="T109" fmla="*/ 115 h 133"/>
                <a:gd name="T110" fmla="*/ 11 w 239"/>
                <a:gd name="T111" fmla="*/ 127 h 133"/>
                <a:gd name="T112" fmla="*/ 6 w 239"/>
                <a:gd name="T113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39" h="133">
                  <a:moveTo>
                    <a:pt x="6" y="133"/>
                  </a:moveTo>
                  <a:cubicBezTo>
                    <a:pt x="2" y="133"/>
                    <a:pt x="0" y="130"/>
                    <a:pt x="0" y="127"/>
                  </a:cubicBezTo>
                  <a:cubicBezTo>
                    <a:pt x="0" y="123"/>
                    <a:pt x="0" y="118"/>
                    <a:pt x="1" y="114"/>
                  </a:cubicBezTo>
                  <a:cubicBezTo>
                    <a:pt x="1" y="110"/>
                    <a:pt x="2" y="106"/>
                    <a:pt x="3" y="102"/>
                  </a:cubicBezTo>
                  <a:cubicBezTo>
                    <a:pt x="3" y="98"/>
                    <a:pt x="4" y="93"/>
                    <a:pt x="6" y="90"/>
                  </a:cubicBezTo>
                  <a:cubicBezTo>
                    <a:pt x="7" y="86"/>
                    <a:pt x="8" y="82"/>
                    <a:pt x="10" y="78"/>
                  </a:cubicBezTo>
                  <a:cubicBezTo>
                    <a:pt x="12" y="74"/>
                    <a:pt x="13" y="70"/>
                    <a:pt x="15" y="67"/>
                  </a:cubicBezTo>
                  <a:cubicBezTo>
                    <a:pt x="17" y="63"/>
                    <a:pt x="19" y="60"/>
                    <a:pt x="22" y="56"/>
                  </a:cubicBezTo>
                  <a:cubicBezTo>
                    <a:pt x="24" y="53"/>
                    <a:pt x="26" y="50"/>
                    <a:pt x="29" y="47"/>
                  </a:cubicBezTo>
                  <a:cubicBezTo>
                    <a:pt x="31" y="44"/>
                    <a:pt x="34" y="41"/>
                    <a:pt x="37" y="38"/>
                  </a:cubicBezTo>
                  <a:cubicBezTo>
                    <a:pt x="40" y="35"/>
                    <a:pt x="43" y="32"/>
                    <a:pt x="46" y="30"/>
                  </a:cubicBezTo>
                  <a:cubicBezTo>
                    <a:pt x="49" y="27"/>
                    <a:pt x="52" y="25"/>
                    <a:pt x="56" y="22"/>
                  </a:cubicBezTo>
                  <a:cubicBezTo>
                    <a:pt x="59" y="20"/>
                    <a:pt x="63" y="18"/>
                    <a:pt x="66" y="16"/>
                  </a:cubicBezTo>
                  <a:cubicBezTo>
                    <a:pt x="70" y="14"/>
                    <a:pt x="73" y="12"/>
                    <a:pt x="77" y="11"/>
                  </a:cubicBezTo>
                  <a:cubicBezTo>
                    <a:pt x="81" y="9"/>
                    <a:pt x="85" y="8"/>
                    <a:pt x="89" y="6"/>
                  </a:cubicBezTo>
                  <a:cubicBezTo>
                    <a:pt x="93" y="5"/>
                    <a:pt x="97" y="4"/>
                    <a:pt x="101" y="3"/>
                  </a:cubicBezTo>
                  <a:cubicBezTo>
                    <a:pt x="105" y="2"/>
                    <a:pt x="109" y="2"/>
                    <a:pt x="114" y="1"/>
                  </a:cubicBezTo>
                  <a:cubicBezTo>
                    <a:pt x="122" y="0"/>
                    <a:pt x="131" y="0"/>
                    <a:pt x="139" y="1"/>
                  </a:cubicBezTo>
                  <a:cubicBezTo>
                    <a:pt x="144" y="2"/>
                    <a:pt x="148" y="2"/>
                    <a:pt x="152" y="3"/>
                  </a:cubicBezTo>
                  <a:cubicBezTo>
                    <a:pt x="156" y="4"/>
                    <a:pt x="160" y="5"/>
                    <a:pt x="164" y="6"/>
                  </a:cubicBezTo>
                  <a:cubicBezTo>
                    <a:pt x="168" y="8"/>
                    <a:pt x="172" y="9"/>
                    <a:pt x="176" y="11"/>
                  </a:cubicBezTo>
                  <a:cubicBezTo>
                    <a:pt x="180" y="12"/>
                    <a:pt x="183" y="14"/>
                    <a:pt x="187" y="16"/>
                  </a:cubicBezTo>
                  <a:cubicBezTo>
                    <a:pt x="190" y="18"/>
                    <a:pt x="194" y="20"/>
                    <a:pt x="197" y="22"/>
                  </a:cubicBezTo>
                  <a:cubicBezTo>
                    <a:pt x="201" y="25"/>
                    <a:pt x="204" y="27"/>
                    <a:pt x="207" y="30"/>
                  </a:cubicBezTo>
                  <a:cubicBezTo>
                    <a:pt x="210" y="32"/>
                    <a:pt x="213" y="35"/>
                    <a:pt x="216" y="38"/>
                  </a:cubicBezTo>
                  <a:cubicBezTo>
                    <a:pt x="219" y="41"/>
                    <a:pt x="222" y="44"/>
                    <a:pt x="224" y="47"/>
                  </a:cubicBezTo>
                  <a:cubicBezTo>
                    <a:pt x="227" y="50"/>
                    <a:pt x="229" y="53"/>
                    <a:pt x="231" y="56"/>
                  </a:cubicBezTo>
                  <a:cubicBezTo>
                    <a:pt x="234" y="60"/>
                    <a:pt x="236" y="63"/>
                    <a:pt x="238" y="67"/>
                  </a:cubicBezTo>
                  <a:cubicBezTo>
                    <a:pt x="239" y="70"/>
                    <a:pt x="238" y="73"/>
                    <a:pt x="236" y="74"/>
                  </a:cubicBezTo>
                  <a:cubicBezTo>
                    <a:pt x="233" y="76"/>
                    <a:pt x="230" y="75"/>
                    <a:pt x="228" y="72"/>
                  </a:cubicBezTo>
                  <a:cubicBezTo>
                    <a:pt x="226" y="69"/>
                    <a:pt x="224" y="66"/>
                    <a:pt x="222" y="63"/>
                  </a:cubicBezTo>
                  <a:cubicBezTo>
                    <a:pt x="220" y="59"/>
                    <a:pt x="218" y="57"/>
                    <a:pt x="216" y="54"/>
                  </a:cubicBezTo>
                  <a:cubicBezTo>
                    <a:pt x="213" y="51"/>
                    <a:pt x="211" y="48"/>
                    <a:pt x="208" y="45"/>
                  </a:cubicBezTo>
                  <a:cubicBezTo>
                    <a:pt x="206" y="43"/>
                    <a:pt x="203" y="40"/>
                    <a:pt x="200" y="38"/>
                  </a:cubicBezTo>
                  <a:cubicBezTo>
                    <a:pt x="197" y="36"/>
                    <a:pt x="194" y="33"/>
                    <a:pt x="191" y="31"/>
                  </a:cubicBezTo>
                  <a:cubicBezTo>
                    <a:pt x="188" y="29"/>
                    <a:pt x="185" y="27"/>
                    <a:pt x="182" y="26"/>
                  </a:cubicBezTo>
                  <a:cubicBezTo>
                    <a:pt x="178" y="24"/>
                    <a:pt x="175" y="22"/>
                    <a:pt x="171" y="21"/>
                  </a:cubicBezTo>
                  <a:cubicBezTo>
                    <a:pt x="168" y="19"/>
                    <a:pt x="164" y="18"/>
                    <a:pt x="161" y="17"/>
                  </a:cubicBezTo>
                  <a:cubicBezTo>
                    <a:pt x="157" y="16"/>
                    <a:pt x="154" y="15"/>
                    <a:pt x="150" y="14"/>
                  </a:cubicBezTo>
                  <a:cubicBezTo>
                    <a:pt x="146" y="13"/>
                    <a:pt x="142" y="13"/>
                    <a:pt x="138" y="12"/>
                  </a:cubicBezTo>
                  <a:cubicBezTo>
                    <a:pt x="131" y="11"/>
                    <a:pt x="122" y="11"/>
                    <a:pt x="115" y="12"/>
                  </a:cubicBezTo>
                  <a:cubicBezTo>
                    <a:pt x="111" y="13"/>
                    <a:pt x="107" y="13"/>
                    <a:pt x="103" y="14"/>
                  </a:cubicBezTo>
                  <a:cubicBezTo>
                    <a:pt x="99" y="15"/>
                    <a:pt x="96" y="16"/>
                    <a:pt x="92" y="17"/>
                  </a:cubicBezTo>
                  <a:cubicBezTo>
                    <a:pt x="89" y="18"/>
                    <a:pt x="85" y="19"/>
                    <a:pt x="82" y="21"/>
                  </a:cubicBezTo>
                  <a:cubicBezTo>
                    <a:pt x="78" y="22"/>
                    <a:pt x="75" y="24"/>
                    <a:pt x="71" y="26"/>
                  </a:cubicBezTo>
                  <a:cubicBezTo>
                    <a:pt x="68" y="27"/>
                    <a:pt x="65" y="29"/>
                    <a:pt x="62" y="31"/>
                  </a:cubicBezTo>
                  <a:cubicBezTo>
                    <a:pt x="59" y="33"/>
                    <a:pt x="56" y="36"/>
                    <a:pt x="53" y="38"/>
                  </a:cubicBezTo>
                  <a:cubicBezTo>
                    <a:pt x="50" y="40"/>
                    <a:pt x="47" y="43"/>
                    <a:pt x="45" y="45"/>
                  </a:cubicBezTo>
                  <a:cubicBezTo>
                    <a:pt x="42" y="48"/>
                    <a:pt x="40" y="51"/>
                    <a:pt x="37" y="54"/>
                  </a:cubicBezTo>
                  <a:cubicBezTo>
                    <a:pt x="35" y="57"/>
                    <a:pt x="33" y="59"/>
                    <a:pt x="31" y="63"/>
                  </a:cubicBezTo>
                  <a:cubicBezTo>
                    <a:pt x="29" y="66"/>
                    <a:pt x="27" y="69"/>
                    <a:pt x="25" y="72"/>
                  </a:cubicBezTo>
                  <a:cubicBezTo>
                    <a:pt x="23" y="75"/>
                    <a:pt x="22" y="79"/>
                    <a:pt x="20" y="82"/>
                  </a:cubicBezTo>
                  <a:cubicBezTo>
                    <a:pt x="19" y="86"/>
                    <a:pt x="17" y="89"/>
                    <a:pt x="16" y="93"/>
                  </a:cubicBezTo>
                  <a:cubicBezTo>
                    <a:pt x="15" y="96"/>
                    <a:pt x="14" y="100"/>
                    <a:pt x="13" y="104"/>
                  </a:cubicBezTo>
                  <a:cubicBezTo>
                    <a:pt x="13" y="108"/>
                    <a:pt x="12" y="111"/>
                    <a:pt x="12" y="115"/>
                  </a:cubicBezTo>
                  <a:cubicBezTo>
                    <a:pt x="11" y="119"/>
                    <a:pt x="11" y="123"/>
                    <a:pt x="11" y="127"/>
                  </a:cubicBezTo>
                  <a:cubicBezTo>
                    <a:pt x="11" y="130"/>
                    <a:pt x="9" y="133"/>
                    <a:pt x="6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1969491" y="4944892"/>
            <a:ext cx="484148" cy="486120"/>
            <a:chOff x="5665788" y="1266825"/>
            <a:chExt cx="779463" cy="782638"/>
          </a:xfrm>
          <a:solidFill>
            <a:schemeClr val="bg1">
              <a:lumMod val="65000"/>
            </a:schemeClr>
          </a:solidFill>
        </p:grpSpPr>
        <p:sp>
          <p:nvSpPr>
            <p:cNvPr id="103" name="Freeform 30"/>
            <p:cNvSpPr>
              <a:spLocks/>
            </p:cNvSpPr>
            <p:nvPr/>
          </p:nvSpPr>
          <p:spPr bwMode="auto">
            <a:xfrm>
              <a:off x="6192838" y="1555750"/>
              <a:ext cx="252413" cy="155575"/>
            </a:xfrm>
            <a:custGeom>
              <a:avLst/>
              <a:gdLst>
                <a:gd name="T0" fmla="*/ 54 w 77"/>
                <a:gd name="T1" fmla="*/ 47 h 47"/>
                <a:gd name="T2" fmla="*/ 49 w 77"/>
                <a:gd name="T3" fmla="*/ 43 h 47"/>
                <a:gd name="T4" fmla="*/ 54 w 77"/>
                <a:gd name="T5" fmla="*/ 38 h 47"/>
                <a:gd name="T6" fmla="*/ 68 w 77"/>
                <a:gd name="T7" fmla="*/ 24 h 47"/>
                <a:gd name="T8" fmla="*/ 54 w 77"/>
                <a:gd name="T9" fmla="*/ 10 h 47"/>
                <a:gd name="T10" fmla="*/ 5 w 77"/>
                <a:gd name="T11" fmla="*/ 10 h 47"/>
                <a:gd name="T12" fmla="*/ 0 w 77"/>
                <a:gd name="T13" fmla="*/ 5 h 47"/>
                <a:gd name="T14" fmla="*/ 5 w 77"/>
                <a:gd name="T15" fmla="*/ 0 h 47"/>
                <a:gd name="T16" fmla="*/ 54 w 77"/>
                <a:gd name="T17" fmla="*/ 0 h 47"/>
                <a:gd name="T18" fmla="*/ 77 w 77"/>
                <a:gd name="T19" fmla="*/ 24 h 47"/>
                <a:gd name="T20" fmla="*/ 54 w 77"/>
                <a:gd name="T21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7" h="47">
                  <a:moveTo>
                    <a:pt x="54" y="47"/>
                  </a:moveTo>
                  <a:cubicBezTo>
                    <a:pt x="51" y="47"/>
                    <a:pt x="49" y="45"/>
                    <a:pt x="49" y="43"/>
                  </a:cubicBezTo>
                  <a:cubicBezTo>
                    <a:pt x="49" y="40"/>
                    <a:pt x="51" y="38"/>
                    <a:pt x="54" y="38"/>
                  </a:cubicBezTo>
                  <a:cubicBezTo>
                    <a:pt x="62" y="38"/>
                    <a:pt x="68" y="32"/>
                    <a:pt x="68" y="24"/>
                  </a:cubicBezTo>
                  <a:cubicBezTo>
                    <a:pt x="68" y="16"/>
                    <a:pt x="62" y="10"/>
                    <a:pt x="5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67" y="0"/>
                    <a:pt x="77" y="11"/>
                    <a:pt x="77" y="24"/>
                  </a:cubicBezTo>
                  <a:cubicBezTo>
                    <a:pt x="77" y="37"/>
                    <a:pt x="67" y="47"/>
                    <a:pt x="54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4" name="Freeform 31"/>
            <p:cNvSpPr>
              <a:spLocks/>
            </p:cNvSpPr>
            <p:nvPr/>
          </p:nvSpPr>
          <p:spPr bwMode="auto">
            <a:xfrm>
              <a:off x="6353175" y="1681163"/>
              <a:ext cx="92075" cy="153988"/>
            </a:xfrm>
            <a:custGeom>
              <a:avLst/>
              <a:gdLst>
                <a:gd name="T0" fmla="*/ 5 w 28"/>
                <a:gd name="T1" fmla="*/ 47 h 47"/>
                <a:gd name="T2" fmla="*/ 0 w 28"/>
                <a:gd name="T3" fmla="*/ 42 h 47"/>
                <a:gd name="T4" fmla="*/ 5 w 28"/>
                <a:gd name="T5" fmla="*/ 37 h 47"/>
                <a:gd name="T6" fmla="*/ 19 w 28"/>
                <a:gd name="T7" fmla="*/ 23 h 47"/>
                <a:gd name="T8" fmla="*/ 5 w 28"/>
                <a:gd name="T9" fmla="*/ 9 h 47"/>
                <a:gd name="T10" fmla="*/ 0 w 28"/>
                <a:gd name="T11" fmla="*/ 5 h 47"/>
                <a:gd name="T12" fmla="*/ 5 w 28"/>
                <a:gd name="T13" fmla="*/ 0 h 47"/>
                <a:gd name="T14" fmla="*/ 28 w 28"/>
                <a:gd name="T15" fmla="*/ 23 h 47"/>
                <a:gd name="T16" fmla="*/ 5 w 28"/>
                <a:gd name="T17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47">
                  <a:moveTo>
                    <a:pt x="5" y="47"/>
                  </a:moveTo>
                  <a:cubicBezTo>
                    <a:pt x="2" y="47"/>
                    <a:pt x="0" y="45"/>
                    <a:pt x="0" y="42"/>
                  </a:cubicBezTo>
                  <a:cubicBezTo>
                    <a:pt x="0" y="40"/>
                    <a:pt x="2" y="37"/>
                    <a:pt x="5" y="37"/>
                  </a:cubicBezTo>
                  <a:cubicBezTo>
                    <a:pt x="13" y="37"/>
                    <a:pt x="19" y="31"/>
                    <a:pt x="19" y="23"/>
                  </a:cubicBezTo>
                  <a:cubicBezTo>
                    <a:pt x="19" y="16"/>
                    <a:pt x="13" y="9"/>
                    <a:pt x="5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8" y="0"/>
                    <a:pt x="28" y="10"/>
                    <a:pt x="28" y="23"/>
                  </a:cubicBezTo>
                  <a:cubicBezTo>
                    <a:pt x="28" y="36"/>
                    <a:pt x="18" y="47"/>
                    <a:pt x="5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Freeform 32"/>
            <p:cNvSpPr>
              <a:spLocks/>
            </p:cNvSpPr>
            <p:nvPr/>
          </p:nvSpPr>
          <p:spPr bwMode="auto">
            <a:xfrm>
              <a:off x="6353175" y="1803400"/>
              <a:ext cx="92075" cy="153988"/>
            </a:xfrm>
            <a:custGeom>
              <a:avLst/>
              <a:gdLst>
                <a:gd name="T0" fmla="*/ 5 w 28"/>
                <a:gd name="T1" fmla="*/ 47 h 47"/>
                <a:gd name="T2" fmla="*/ 0 w 28"/>
                <a:gd name="T3" fmla="*/ 43 h 47"/>
                <a:gd name="T4" fmla="*/ 5 w 28"/>
                <a:gd name="T5" fmla="*/ 38 h 47"/>
                <a:gd name="T6" fmla="*/ 19 w 28"/>
                <a:gd name="T7" fmla="*/ 24 h 47"/>
                <a:gd name="T8" fmla="*/ 5 w 28"/>
                <a:gd name="T9" fmla="*/ 10 h 47"/>
                <a:gd name="T10" fmla="*/ 0 w 28"/>
                <a:gd name="T11" fmla="*/ 5 h 47"/>
                <a:gd name="T12" fmla="*/ 5 w 28"/>
                <a:gd name="T13" fmla="*/ 0 h 47"/>
                <a:gd name="T14" fmla="*/ 28 w 28"/>
                <a:gd name="T15" fmla="*/ 24 h 47"/>
                <a:gd name="T16" fmla="*/ 5 w 28"/>
                <a:gd name="T17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47">
                  <a:moveTo>
                    <a:pt x="5" y="47"/>
                  </a:moveTo>
                  <a:cubicBezTo>
                    <a:pt x="2" y="47"/>
                    <a:pt x="0" y="45"/>
                    <a:pt x="0" y="43"/>
                  </a:cubicBezTo>
                  <a:cubicBezTo>
                    <a:pt x="0" y="40"/>
                    <a:pt x="2" y="38"/>
                    <a:pt x="5" y="38"/>
                  </a:cubicBezTo>
                  <a:cubicBezTo>
                    <a:pt x="13" y="38"/>
                    <a:pt x="19" y="32"/>
                    <a:pt x="19" y="24"/>
                  </a:cubicBezTo>
                  <a:cubicBezTo>
                    <a:pt x="19" y="16"/>
                    <a:pt x="13" y="10"/>
                    <a:pt x="5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18" y="0"/>
                    <a:pt x="28" y="11"/>
                    <a:pt x="28" y="24"/>
                  </a:cubicBezTo>
                  <a:cubicBezTo>
                    <a:pt x="28" y="37"/>
                    <a:pt x="18" y="47"/>
                    <a:pt x="5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Freeform 33"/>
            <p:cNvSpPr>
              <a:spLocks/>
            </p:cNvSpPr>
            <p:nvPr/>
          </p:nvSpPr>
          <p:spPr bwMode="auto">
            <a:xfrm>
              <a:off x="5883275" y="1266825"/>
              <a:ext cx="350838" cy="417513"/>
            </a:xfrm>
            <a:custGeom>
              <a:avLst/>
              <a:gdLst>
                <a:gd name="T0" fmla="*/ 5 w 107"/>
                <a:gd name="T1" fmla="*/ 127 h 127"/>
                <a:gd name="T2" fmla="*/ 0 w 107"/>
                <a:gd name="T3" fmla="*/ 123 h 127"/>
                <a:gd name="T4" fmla="*/ 4 w 107"/>
                <a:gd name="T5" fmla="*/ 117 h 127"/>
                <a:gd name="T6" fmla="*/ 65 w 107"/>
                <a:gd name="T7" fmla="*/ 6 h 127"/>
                <a:gd name="T8" fmla="*/ 69 w 107"/>
                <a:gd name="T9" fmla="*/ 1 h 127"/>
                <a:gd name="T10" fmla="*/ 99 w 107"/>
                <a:gd name="T11" fmla="*/ 17 h 127"/>
                <a:gd name="T12" fmla="*/ 106 w 107"/>
                <a:gd name="T13" fmla="*/ 53 h 127"/>
                <a:gd name="T14" fmla="*/ 103 w 107"/>
                <a:gd name="T15" fmla="*/ 94 h 127"/>
                <a:gd name="T16" fmla="*/ 98 w 107"/>
                <a:gd name="T17" fmla="*/ 98 h 127"/>
                <a:gd name="T18" fmla="*/ 94 w 107"/>
                <a:gd name="T19" fmla="*/ 93 h 127"/>
                <a:gd name="T20" fmla="*/ 97 w 107"/>
                <a:gd name="T21" fmla="*/ 52 h 127"/>
                <a:gd name="T22" fmla="*/ 91 w 107"/>
                <a:gd name="T23" fmla="*/ 21 h 127"/>
                <a:gd name="T24" fmla="*/ 74 w 107"/>
                <a:gd name="T25" fmla="*/ 10 h 127"/>
                <a:gd name="T26" fmla="*/ 6 w 107"/>
                <a:gd name="T27" fmla="*/ 126 h 127"/>
                <a:gd name="T28" fmla="*/ 5 w 107"/>
                <a:gd name="T29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7" h="127">
                  <a:moveTo>
                    <a:pt x="5" y="127"/>
                  </a:moveTo>
                  <a:cubicBezTo>
                    <a:pt x="3" y="127"/>
                    <a:pt x="1" y="125"/>
                    <a:pt x="0" y="123"/>
                  </a:cubicBezTo>
                  <a:cubicBezTo>
                    <a:pt x="0" y="121"/>
                    <a:pt x="1" y="118"/>
                    <a:pt x="4" y="117"/>
                  </a:cubicBezTo>
                  <a:cubicBezTo>
                    <a:pt x="74" y="98"/>
                    <a:pt x="65" y="7"/>
                    <a:pt x="65" y="6"/>
                  </a:cubicBezTo>
                  <a:cubicBezTo>
                    <a:pt x="64" y="4"/>
                    <a:pt x="66" y="1"/>
                    <a:pt x="69" y="1"/>
                  </a:cubicBezTo>
                  <a:cubicBezTo>
                    <a:pt x="81" y="0"/>
                    <a:pt x="93" y="6"/>
                    <a:pt x="99" y="17"/>
                  </a:cubicBezTo>
                  <a:cubicBezTo>
                    <a:pt x="105" y="28"/>
                    <a:pt x="107" y="40"/>
                    <a:pt x="106" y="53"/>
                  </a:cubicBezTo>
                  <a:cubicBezTo>
                    <a:pt x="103" y="94"/>
                    <a:pt x="103" y="94"/>
                    <a:pt x="103" y="94"/>
                  </a:cubicBezTo>
                  <a:cubicBezTo>
                    <a:pt x="103" y="96"/>
                    <a:pt x="101" y="98"/>
                    <a:pt x="98" y="98"/>
                  </a:cubicBezTo>
                  <a:cubicBezTo>
                    <a:pt x="96" y="98"/>
                    <a:pt x="94" y="95"/>
                    <a:pt x="94" y="93"/>
                  </a:cubicBezTo>
                  <a:cubicBezTo>
                    <a:pt x="97" y="52"/>
                    <a:pt x="97" y="52"/>
                    <a:pt x="97" y="52"/>
                  </a:cubicBezTo>
                  <a:cubicBezTo>
                    <a:pt x="98" y="41"/>
                    <a:pt x="96" y="30"/>
                    <a:pt x="91" y="21"/>
                  </a:cubicBezTo>
                  <a:cubicBezTo>
                    <a:pt x="87" y="15"/>
                    <a:pt x="81" y="11"/>
                    <a:pt x="74" y="10"/>
                  </a:cubicBezTo>
                  <a:cubicBezTo>
                    <a:pt x="75" y="31"/>
                    <a:pt x="74" y="108"/>
                    <a:pt x="6" y="126"/>
                  </a:cubicBezTo>
                  <a:cubicBezTo>
                    <a:pt x="6" y="127"/>
                    <a:pt x="5" y="127"/>
                    <a:pt x="5" y="1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Line 34"/>
            <p:cNvSpPr>
              <a:spLocks noChangeShapeType="1"/>
            </p:cNvSpPr>
            <p:nvPr/>
          </p:nvSpPr>
          <p:spPr bwMode="auto">
            <a:xfrm>
              <a:off x="5883275" y="1951038"/>
              <a:ext cx="0" cy="0"/>
            </a:xfrm>
            <a:prstGeom prst="line">
              <a:avLst/>
            </a:prstGeom>
            <a:grpFill/>
            <a:ln w="3175" cap="rnd">
              <a:solidFill>
                <a:srgbClr val="464547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Freeform 35"/>
            <p:cNvSpPr>
              <a:spLocks/>
            </p:cNvSpPr>
            <p:nvPr/>
          </p:nvSpPr>
          <p:spPr bwMode="auto">
            <a:xfrm>
              <a:off x="5865813" y="1927225"/>
              <a:ext cx="560388" cy="122238"/>
            </a:xfrm>
            <a:custGeom>
              <a:avLst/>
              <a:gdLst>
                <a:gd name="T0" fmla="*/ 152 w 170"/>
                <a:gd name="T1" fmla="*/ 37 h 37"/>
                <a:gd name="T2" fmla="*/ 38 w 170"/>
                <a:gd name="T3" fmla="*/ 37 h 37"/>
                <a:gd name="T4" fmla="*/ 14 w 170"/>
                <a:gd name="T5" fmla="*/ 17 h 37"/>
                <a:gd name="T6" fmla="*/ 5 w 170"/>
                <a:gd name="T7" fmla="*/ 17 h 37"/>
                <a:gd name="T8" fmla="*/ 0 w 170"/>
                <a:gd name="T9" fmla="*/ 13 h 37"/>
                <a:gd name="T10" fmla="*/ 5 w 170"/>
                <a:gd name="T11" fmla="*/ 8 h 37"/>
                <a:gd name="T12" fmla="*/ 18 w 170"/>
                <a:gd name="T13" fmla="*/ 8 h 37"/>
                <a:gd name="T14" fmla="*/ 23 w 170"/>
                <a:gd name="T15" fmla="*/ 13 h 37"/>
                <a:gd name="T16" fmla="*/ 38 w 170"/>
                <a:gd name="T17" fmla="*/ 28 h 37"/>
                <a:gd name="T18" fmla="*/ 152 w 170"/>
                <a:gd name="T19" fmla="*/ 28 h 37"/>
                <a:gd name="T20" fmla="*/ 161 w 170"/>
                <a:gd name="T21" fmla="*/ 18 h 37"/>
                <a:gd name="T22" fmla="*/ 152 w 170"/>
                <a:gd name="T23" fmla="*/ 9 h 37"/>
                <a:gd name="T24" fmla="*/ 147 w 170"/>
                <a:gd name="T25" fmla="*/ 5 h 37"/>
                <a:gd name="T26" fmla="*/ 152 w 170"/>
                <a:gd name="T27" fmla="*/ 0 h 37"/>
                <a:gd name="T28" fmla="*/ 170 w 170"/>
                <a:gd name="T29" fmla="*/ 18 h 37"/>
                <a:gd name="T30" fmla="*/ 152 w 170"/>
                <a:gd name="T31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0" h="37">
                  <a:moveTo>
                    <a:pt x="152" y="37"/>
                  </a:moveTo>
                  <a:cubicBezTo>
                    <a:pt x="38" y="37"/>
                    <a:pt x="38" y="37"/>
                    <a:pt x="38" y="37"/>
                  </a:cubicBezTo>
                  <a:cubicBezTo>
                    <a:pt x="26" y="37"/>
                    <a:pt x="16" y="28"/>
                    <a:pt x="14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2" y="17"/>
                    <a:pt x="0" y="15"/>
                    <a:pt x="0" y="13"/>
                  </a:cubicBezTo>
                  <a:cubicBezTo>
                    <a:pt x="0" y="10"/>
                    <a:pt x="2" y="8"/>
                    <a:pt x="5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21" y="8"/>
                    <a:pt x="23" y="10"/>
                    <a:pt x="23" y="13"/>
                  </a:cubicBezTo>
                  <a:cubicBezTo>
                    <a:pt x="23" y="21"/>
                    <a:pt x="30" y="28"/>
                    <a:pt x="38" y="28"/>
                  </a:cubicBezTo>
                  <a:cubicBezTo>
                    <a:pt x="152" y="28"/>
                    <a:pt x="152" y="28"/>
                    <a:pt x="152" y="28"/>
                  </a:cubicBezTo>
                  <a:cubicBezTo>
                    <a:pt x="157" y="28"/>
                    <a:pt x="161" y="23"/>
                    <a:pt x="161" y="18"/>
                  </a:cubicBezTo>
                  <a:cubicBezTo>
                    <a:pt x="161" y="13"/>
                    <a:pt x="157" y="9"/>
                    <a:pt x="152" y="9"/>
                  </a:cubicBezTo>
                  <a:cubicBezTo>
                    <a:pt x="149" y="9"/>
                    <a:pt x="147" y="7"/>
                    <a:pt x="147" y="5"/>
                  </a:cubicBezTo>
                  <a:cubicBezTo>
                    <a:pt x="147" y="2"/>
                    <a:pt x="149" y="0"/>
                    <a:pt x="152" y="0"/>
                  </a:cubicBezTo>
                  <a:cubicBezTo>
                    <a:pt x="162" y="0"/>
                    <a:pt x="170" y="8"/>
                    <a:pt x="170" y="18"/>
                  </a:cubicBezTo>
                  <a:cubicBezTo>
                    <a:pt x="170" y="29"/>
                    <a:pt x="162" y="37"/>
                    <a:pt x="152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Freeform 36"/>
            <p:cNvSpPr>
              <a:spLocks noEditPoints="1"/>
            </p:cNvSpPr>
            <p:nvPr/>
          </p:nvSpPr>
          <p:spPr bwMode="auto">
            <a:xfrm>
              <a:off x="5665788" y="1595438"/>
              <a:ext cx="230188" cy="454025"/>
            </a:xfrm>
            <a:custGeom>
              <a:avLst/>
              <a:gdLst>
                <a:gd name="T0" fmla="*/ 66 w 70"/>
                <a:gd name="T1" fmla="*/ 138 h 138"/>
                <a:gd name="T2" fmla="*/ 4 w 70"/>
                <a:gd name="T3" fmla="*/ 138 h 138"/>
                <a:gd name="T4" fmla="*/ 0 w 70"/>
                <a:gd name="T5" fmla="*/ 133 h 138"/>
                <a:gd name="T6" fmla="*/ 0 w 70"/>
                <a:gd name="T7" fmla="*/ 5 h 138"/>
                <a:gd name="T8" fmla="*/ 4 w 70"/>
                <a:gd name="T9" fmla="*/ 0 h 138"/>
                <a:gd name="T10" fmla="*/ 66 w 70"/>
                <a:gd name="T11" fmla="*/ 0 h 138"/>
                <a:gd name="T12" fmla="*/ 70 w 70"/>
                <a:gd name="T13" fmla="*/ 5 h 138"/>
                <a:gd name="T14" fmla="*/ 70 w 70"/>
                <a:gd name="T15" fmla="*/ 133 h 138"/>
                <a:gd name="T16" fmla="*/ 66 w 70"/>
                <a:gd name="T17" fmla="*/ 138 h 138"/>
                <a:gd name="T18" fmla="*/ 9 w 70"/>
                <a:gd name="T19" fmla="*/ 129 h 138"/>
                <a:gd name="T20" fmla="*/ 61 w 70"/>
                <a:gd name="T21" fmla="*/ 129 h 138"/>
                <a:gd name="T22" fmla="*/ 61 w 70"/>
                <a:gd name="T23" fmla="*/ 9 h 138"/>
                <a:gd name="T24" fmla="*/ 9 w 70"/>
                <a:gd name="T25" fmla="*/ 9 h 138"/>
                <a:gd name="T26" fmla="*/ 9 w 70"/>
                <a:gd name="T27" fmla="*/ 129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138">
                  <a:moveTo>
                    <a:pt x="66" y="138"/>
                  </a:moveTo>
                  <a:cubicBezTo>
                    <a:pt x="4" y="138"/>
                    <a:pt x="4" y="138"/>
                    <a:pt x="4" y="138"/>
                  </a:cubicBezTo>
                  <a:cubicBezTo>
                    <a:pt x="2" y="138"/>
                    <a:pt x="0" y="136"/>
                    <a:pt x="0" y="13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8" y="0"/>
                    <a:pt x="70" y="2"/>
                    <a:pt x="70" y="5"/>
                  </a:cubicBezTo>
                  <a:cubicBezTo>
                    <a:pt x="70" y="133"/>
                    <a:pt x="70" y="133"/>
                    <a:pt x="70" y="133"/>
                  </a:cubicBezTo>
                  <a:cubicBezTo>
                    <a:pt x="70" y="136"/>
                    <a:pt x="68" y="138"/>
                    <a:pt x="66" y="138"/>
                  </a:cubicBezTo>
                  <a:close/>
                  <a:moveTo>
                    <a:pt x="9" y="129"/>
                  </a:moveTo>
                  <a:cubicBezTo>
                    <a:pt x="61" y="129"/>
                    <a:pt x="61" y="129"/>
                    <a:pt x="61" y="129"/>
                  </a:cubicBezTo>
                  <a:cubicBezTo>
                    <a:pt x="61" y="9"/>
                    <a:pt x="61" y="9"/>
                    <a:pt x="61" y="9"/>
                  </a:cubicBezTo>
                  <a:cubicBezTo>
                    <a:pt x="9" y="9"/>
                    <a:pt x="9" y="9"/>
                    <a:pt x="9" y="9"/>
                  </a:cubicBezTo>
                  <a:lnTo>
                    <a:pt x="9" y="1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Freeform 37"/>
            <p:cNvSpPr>
              <a:spLocks/>
            </p:cNvSpPr>
            <p:nvPr/>
          </p:nvSpPr>
          <p:spPr bwMode="auto">
            <a:xfrm>
              <a:off x="5738813" y="1963738"/>
              <a:ext cx="85725" cy="30163"/>
            </a:xfrm>
            <a:custGeom>
              <a:avLst/>
              <a:gdLst>
                <a:gd name="T0" fmla="*/ 21 w 26"/>
                <a:gd name="T1" fmla="*/ 9 h 9"/>
                <a:gd name="T2" fmla="*/ 5 w 26"/>
                <a:gd name="T3" fmla="*/ 9 h 9"/>
                <a:gd name="T4" fmla="*/ 0 w 26"/>
                <a:gd name="T5" fmla="*/ 4 h 9"/>
                <a:gd name="T6" fmla="*/ 5 w 26"/>
                <a:gd name="T7" fmla="*/ 0 h 9"/>
                <a:gd name="T8" fmla="*/ 21 w 26"/>
                <a:gd name="T9" fmla="*/ 0 h 9"/>
                <a:gd name="T10" fmla="*/ 26 w 26"/>
                <a:gd name="T11" fmla="*/ 4 h 9"/>
                <a:gd name="T12" fmla="*/ 21 w 26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9">
                  <a:moveTo>
                    <a:pt x="21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4" y="0"/>
                    <a:pt x="26" y="2"/>
                    <a:pt x="26" y="4"/>
                  </a:cubicBezTo>
                  <a:cubicBezTo>
                    <a:pt x="26" y="7"/>
                    <a:pt x="24" y="9"/>
                    <a:pt x="2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2021661" y="5648248"/>
            <a:ext cx="395405" cy="454568"/>
            <a:chOff x="2435225" y="1076325"/>
            <a:chExt cx="636588" cy="731838"/>
          </a:xfrm>
          <a:solidFill>
            <a:schemeClr val="bg1">
              <a:lumMod val="65000"/>
            </a:schemeClr>
          </a:solidFill>
        </p:grpSpPr>
        <p:sp>
          <p:nvSpPr>
            <p:cNvPr id="112" name="Freeform 24"/>
            <p:cNvSpPr>
              <a:spLocks/>
            </p:cNvSpPr>
            <p:nvPr/>
          </p:nvSpPr>
          <p:spPr bwMode="auto">
            <a:xfrm>
              <a:off x="3011488" y="1381125"/>
              <a:ext cx="60325" cy="30163"/>
            </a:xfrm>
            <a:custGeom>
              <a:avLst/>
              <a:gdLst>
                <a:gd name="T0" fmla="*/ 16 w 22"/>
                <a:gd name="T1" fmla="*/ 11 h 11"/>
                <a:gd name="T2" fmla="*/ 5 w 22"/>
                <a:gd name="T3" fmla="*/ 11 h 11"/>
                <a:gd name="T4" fmla="*/ 0 w 22"/>
                <a:gd name="T5" fmla="*/ 5 h 11"/>
                <a:gd name="T6" fmla="*/ 5 w 22"/>
                <a:gd name="T7" fmla="*/ 0 h 11"/>
                <a:gd name="T8" fmla="*/ 16 w 22"/>
                <a:gd name="T9" fmla="*/ 0 h 11"/>
                <a:gd name="T10" fmla="*/ 22 w 22"/>
                <a:gd name="T11" fmla="*/ 5 h 11"/>
                <a:gd name="T12" fmla="*/ 16 w 22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1">
                  <a:moveTo>
                    <a:pt x="16" y="11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2" y="11"/>
                    <a:pt x="0" y="8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9" y="0"/>
                    <a:pt x="22" y="2"/>
                    <a:pt x="22" y="5"/>
                  </a:cubicBezTo>
                  <a:cubicBezTo>
                    <a:pt x="22" y="8"/>
                    <a:pt x="19" y="11"/>
                    <a:pt x="16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Freeform 25"/>
            <p:cNvSpPr>
              <a:spLocks/>
            </p:cNvSpPr>
            <p:nvPr/>
          </p:nvSpPr>
          <p:spPr bwMode="auto">
            <a:xfrm>
              <a:off x="2435225" y="1381125"/>
              <a:ext cx="60325" cy="30163"/>
            </a:xfrm>
            <a:custGeom>
              <a:avLst/>
              <a:gdLst>
                <a:gd name="T0" fmla="*/ 16 w 22"/>
                <a:gd name="T1" fmla="*/ 11 h 11"/>
                <a:gd name="T2" fmla="*/ 5 w 22"/>
                <a:gd name="T3" fmla="*/ 11 h 11"/>
                <a:gd name="T4" fmla="*/ 0 w 22"/>
                <a:gd name="T5" fmla="*/ 5 h 11"/>
                <a:gd name="T6" fmla="*/ 5 w 22"/>
                <a:gd name="T7" fmla="*/ 0 h 11"/>
                <a:gd name="T8" fmla="*/ 16 w 22"/>
                <a:gd name="T9" fmla="*/ 0 h 11"/>
                <a:gd name="T10" fmla="*/ 22 w 22"/>
                <a:gd name="T11" fmla="*/ 5 h 11"/>
                <a:gd name="T12" fmla="*/ 16 w 22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1">
                  <a:moveTo>
                    <a:pt x="16" y="11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2" y="11"/>
                    <a:pt x="0" y="8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9" y="0"/>
                    <a:pt x="22" y="2"/>
                    <a:pt x="22" y="5"/>
                  </a:cubicBezTo>
                  <a:cubicBezTo>
                    <a:pt x="22" y="8"/>
                    <a:pt x="19" y="11"/>
                    <a:pt x="16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4" name="Freeform 26"/>
            <p:cNvSpPr>
              <a:spLocks/>
            </p:cNvSpPr>
            <p:nvPr/>
          </p:nvSpPr>
          <p:spPr bwMode="auto">
            <a:xfrm>
              <a:off x="2738438" y="1076325"/>
              <a:ext cx="30163" cy="60325"/>
            </a:xfrm>
            <a:custGeom>
              <a:avLst/>
              <a:gdLst>
                <a:gd name="T0" fmla="*/ 5 w 11"/>
                <a:gd name="T1" fmla="*/ 22 h 22"/>
                <a:gd name="T2" fmla="*/ 0 w 11"/>
                <a:gd name="T3" fmla="*/ 16 h 22"/>
                <a:gd name="T4" fmla="*/ 0 w 11"/>
                <a:gd name="T5" fmla="*/ 5 h 22"/>
                <a:gd name="T6" fmla="*/ 5 w 11"/>
                <a:gd name="T7" fmla="*/ 0 h 22"/>
                <a:gd name="T8" fmla="*/ 11 w 11"/>
                <a:gd name="T9" fmla="*/ 5 h 22"/>
                <a:gd name="T10" fmla="*/ 11 w 11"/>
                <a:gd name="T11" fmla="*/ 16 h 22"/>
                <a:gd name="T12" fmla="*/ 5 w 11"/>
                <a:gd name="T1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22">
                  <a:moveTo>
                    <a:pt x="5" y="22"/>
                  </a:moveTo>
                  <a:cubicBezTo>
                    <a:pt x="2" y="22"/>
                    <a:pt x="0" y="19"/>
                    <a:pt x="0" y="1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1" y="2"/>
                    <a:pt x="11" y="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9"/>
                    <a:pt x="8" y="22"/>
                    <a:pt x="5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5" name="Freeform 27"/>
            <p:cNvSpPr>
              <a:spLocks/>
            </p:cNvSpPr>
            <p:nvPr/>
          </p:nvSpPr>
          <p:spPr bwMode="auto">
            <a:xfrm>
              <a:off x="2928938" y="1571625"/>
              <a:ext cx="55563" cy="53975"/>
            </a:xfrm>
            <a:custGeom>
              <a:avLst/>
              <a:gdLst>
                <a:gd name="T0" fmla="*/ 14 w 20"/>
                <a:gd name="T1" fmla="*/ 19 h 19"/>
                <a:gd name="T2" fmla="*/ 10 w 20"/>
                <a:gd name="T3" fmla="*/ 18 h 19"/>
                <a:gd name="T4" fmla="*/ 2 w 20"/>
                <a:gd name="T5" fmla="*/ 10 h 19"/>
                <a:gd name="T6" fmla="*/ 2 w 20"/>
                <a:gd name="T7" fmla="*/ 2 h 19"/>
                <a:gd name="T8" fmla="*/ 10 w 20"/>
                <a:gd name="T9" fmla="*/ 2 h 19"/>
                <a:gd name="T10" fmla="*/ 18 w 20"/>
                <a:gd name="T11" fmla="*/ 10 h 19"/>
                <a:gd name="T12" fmla="*/ 18 w 20"/>
                <a:gd name="T13" fmla="*/ 18 h 19"/>
                <a:gd name="T14" fmla="*/ 14 w 20"/>
                <a:gd name="T1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9">
                  <a:moveTo>
                    <a:pt x="14" y="19"/>
                  </a:moveTo>
                  <a:cubicBezTo>
                    <a:pt x="12" y="19"/>
                    <a:pt x="11" y="19"/>
                    <a:pt x="10" y="18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8"/>
                    <a:pt x="0" y="4"/>
                    <a:pt x="2" y="2"/>
                  </a:cubicBezTo>
                  <a:cubicBezTo>
                    <a:pt x="4" y="0"/>
                    <a:pt x="8" y="0"/>
                    <a:pt x="10" y="2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20" y="12"/>
                    <a:pt x="20" y="16"/>
                    <a:pt x="18" y="18"/>
                  </a:cubicBezTo>
                  <a:cubicBezTo>
                    <a:pt x="17" y="19"/>
                    <a:pt x="15" y="19"/>
                    <a:pt x="14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Freeform 28"/>
            <p:cNvSpPr>
              <a:spLocks/>
            </p:cNvSpPr>
            <p:nvPr/>
          </p:nvSpPr>
          <p:spPr bwMode="auto">
            <a:xfrm>
              <a:off x="2519363" y="1162050"/>
              <a:ext cx="55563" cy="55563"/>
            </a:xfrm>
            <a:custGeom>
              <a:avLst/>
              <a:gdLst>
                <a:gd name="T0" fmla="*/ 14 w 20"/>
                <a:gd name="T1" fmla="*/ 20 h 20"/>
                <a:gd name="T2" fmla="*/ 10 w 20"/>
                <a:gd name="T3" fmla="*/ 18 h 20"/>
                <a:gd name="T4" fmla="*/ 2 w 20"/>
                <a:gd name="T5" fmla="*/ 10 h 20"/>
                <a:gd name="T6" fmla="*/ 2 w 20"/>
                <a:gd name="T7" fmla="*/ 2 h 20"/>
                <a:gd name="T8" fmla="*/ 10 w 20"/>
                <a:gd name="T9" fmla="*/ 2 h 20"/>
                <a:gd name="T10" fmla="*/ 18 w 20"/>
                <a:gd name="T11" fmla="*/ 10 h 20"/>
                <a:gd name="T12" fmla="*/ 18 w 20"/>
                <a:gd name="T13" fmla="*/ 18 h 20"/>
                <a:gd name="T14" fmla="*/ 14 w 20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20">
                  <a:moveTo>
                    <a:pt x="14" y="20"/>
                  </a:moveTo>
                  <a:cubicBezTo>
                    <a:pt x="13" y="20"/>
                    <a:pt x="11" y="19"/>
                    <a:pt x="10" y="18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8"/>
                    <a:pt x="0" y="5"/>
                    <a:pt x="2" y="2"/>
                  </a:cubicBezTo>
                  <a:cubicBezTo>
                    <a:pt x="4" y="0"/>
                    <a:pt x="8" y="0"/>
                    <a:pt x="10" y="2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20" y="12"/>
                    <a:pt x="20" y="16"/>
                    <a:pt x="18" y="18"/>
                  </a:cubicBezTo>
                  <a:cubicBezTo>
                    <a:pt x="17" y="19"/>
                    <a:pt x="15" y="20"/>
                    <a:pt x="14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7" name="Freeform 29"/>
            <p:cNvSpPr>
              <a:spLocks/>
            </p:cNvSpPr>
            <p:nvPr/>
          </p:nvSpPr>
          <p:spPr bwMode="auto">
            <a:xfrm>
              <a:off x="2519363" y="1571625"/>
              <a:ext cx="55563" cy="53975"/>
            </a:xfrm>
            <a:custGeom>
              <a:avLst/>
              <a:gdLst>
                <a:gd name="T0" fmla="*/ 6 w 20"/>
                <a:gd name="T1" fmla="*/ 19 h 19"/>
                <a:gd name="T2" fmla="*/ 2 w 20"/>
                <a:gd name="T3" fmla="*/ 18 h 19"/>
                <a:gd name="T4" fmla="*/ 2 w 20"/>
                <a:gd name="T5" fmla="*/ 10 h 19"/>
                <a:gd name="T6" fmla="*/ 10 w 20"/>
                <a:gd name="T7" fmla="*/ 2 h 19"/>
                <a:gd name="T8" fmla="*/ 18 w 20"/>
                <a:gd name="T9" fmla="*/ 2 h 19"/>
                <a:gd name="T10" fmla="*/ 18 w 20"/>
                <a:gd name="T11" fmla="*/ 10 h 19"/>
                <a:gd name="T12" fmla="*/ 10 w 20"/>
                <a:gd name="T13" fmla="*/ 18 h 19"/>
                <a:gd name="T14" fmla="*/ 6 w 20"/>
                <a:gd name="T1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9">
                  <a:moveTo>
                    <a:pt x="6" y="19"/>
                  </a:moveTo>
                  <a:cubicBezTo>
                    <a:pt x="5" y="19"/>
                    <a:pt x="3" y="19"/>
                    <a:pt x="2" y="18"/>
                  </a:cubicBezTo>
                  <a:cubicBezTo>
                    <a:pt x="0" y="16"/>
                    <a:pt x="0" y="12"/>
                    <a:pt x="2" y="10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2" y="0"/>
                    <a:pt x="16" y="0"/>
                    <a:pt x="18" y="2"/>
                  </a:cubicBezTo>
                  <a:cubicBezTo>
                    <a:pt x="20" y="4"/>
                    <a:pt x="20" y="8"/>
                    <a:pt x="18" y="10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9" y="19"/>
                    <a:pt x="8" y="19"/>
                    <a:pt x="6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8" name="Freeform 30"/>
            <p:cNvSpPr>
              <a:spLocks/>
            </p:cNvSpPr>
            <p:nvPr/>
          </p:nvSpPr>
          <p:spPr bwMode="auto">
            <a:xfrm>
              <a:off x="2928938" y="1162050"/>
              <a:ext cx="55563" cy="55563"/>
            </a:xfrm>
            <a:custGeom>
              <a:avLst/>
              <a:gdLst>
                <a:gd name="T0" fmla="*/ 6 w 20"/>
                <a:gd name="T1" fmla="*/ 20 h 20"/>
                <a:gd name="T2" fmla="*/ 2 w 20"/>
                <a:gd name="T3" fmla="*/ 18 h 20"/>
                <a:gd name="T4" fmla="*/ 2 w 20"/>
                <a:gd name="T5" fmla="*/ 10 h 20"/>
                <a:gd name="T6" fmla="*/ 10 w 20"/>
                <a:gd name="T7" fmla="*/ 2 h 20"/>
                <a:gd name="T8" fmla="*/ 18 w 20"/>
                <a:gd name="T9" fmla="*/ 2 h 20"/>
                <a:gd name="T10" fmla="*/ 18 w 20"/>
                <a:gd name="T11" fmla="*/ 10 h 20"/>
                <a:gd name="T12" fmla="*/ 10 w 20"/>
                <a:gd name="T13" fmla="*/ 18 h 20"/>
                <a:gd name="T14" fmla="*/ 6 w 20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20">
                  <a:moveTo>
                    <a:pt x="6" y="20"/>
                  </a:moveTo>
                  <a:cubicBezTo>
                    <a:pt x="5" y="20"/>
                    <a:pt x="3" y="19"/>
                    <a:pt x="2" y="18"/>
                  </a:cubicBezTo>
                  <a:cubicBezTo>
                    <a:pt x="0" y="16"/>
                    <a:pt x="0" y="12"/>
                    <a:pt x="2" y="10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2" y="0"/>
                    <a:pt x="16" y="0"/>
                    <a:pt x="18" y="2"/>
                  </a:cubicBezTo>
                  <a:cubicBezTo>
                    <a:pt x="20" y="5"/>
                    <a:pt x="20" y="8"/>
                    <a:pt x="18" y="10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9" y="19"/>
                    <a:pt x="7" y="20"/>
                    <a:pt x="6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9" name="Freeform 31"/>
            <p:cNvSpPr>
              <a:spLocks noEditPoints="1"/>
            </p:cNvSpPr>
            <p:nvPr/>
          </p:nvSpPr>
          <p:spPr bwMode="auto">
            <a:xfrm>
              <a:off x="2551113" y="1162050"/>
              <a:ext cx="400050" cy="523875"/>
            </a:xfrm>
            <a:custGeom>
              <a:avLst/>
              <a:gdLst>
                <a:gd name="T0" fmla="*/ 106 w 145"/>
                <a:gd name="T1" fmla="*/ 189 h 189"/>
                <a:gd name="T2" fmla="*/ 40 w 145"/>
                <a:gd name="T3" fmla="*/ 189 h 189"/>
                <a:gd name="T4" fmla="*/ 35 w 145"/>
                <a:gd name="T5" fmla="*/ 183 h 189"/>
                <a:gd name="T6" fmla="*/ 35 w 145"/>
                <a:gd name="T7" fmla="*/ 178 h 189"/>
                <a:gd name="T8" fmla="*/ 13 w 145"/>
                <a:gd name="T9" fmla="*/ 112 h 189"/>
                <a:gd name="T10" fmla="*/ 2 w 145"/>
                <a:gd name="T11" fmla="*/ 62 h 189"/>
                <a:gd name="T12" fmla="*/ 64 w 145"/>
                <a:gd name="T13" fmla="*/ 2 h 189"/>
                <a:gd name="T14" fmla="*/ 121 w 145"/>
                <a:gd name="T15" fmla="*/ 20 h 189"/>
                <a:gd name="T16" fmla="*/ 145 w 145"/>
                <a:gd name="T17" fmla="*/ 73 h 189"/>
                <a:gd name="T18" fmla="*/ 133 w 145"/>
                <a:gd name="T19" fmla="*/ 112 h 189"/>
                <a:gd name="T20" fmla="*/ 112 w 145"/>
                <a:gd name="T21" fmla="*/ 183 h 189"/>
                <a:gd name="T22" fmla="*/ 106 w 145"/>
                <a:gd name="T23" fmla="*/ 189 h 189"/>
                <a:gd name="T24" fmla="*/ 46 w 145"/>
                <a:gd name="T25" fmla="*/ 178 h 189"/>
                <a:gd name="T26" fmla="*/ 101 w 145"/>
                <a:gd name="T27" fmla="*/ 178 h 189"/>
                <a:gd name="T28" fmla="*/ 124 w 145"/>
                <a:gd name="T29" fmla="*/ 106 h 189"/>
                <a:gd name="T30" fmla="*/ 134 w 145"/>
                <a:gd name="T31" fmla="*/ 73 h 189"/>
                <a:gd name="T32" fmla="*/ 113 w 145"/>
                <a:gd name="T33" fmla="*/ 28 h 189"/>
                <a:gd name="T34" fmla="*/ 66 w 145"/>
                <a:gd name="T35" fmla="*/ 13 h 189"/>
                <a:gd name="T36" fmla="*/ 13 w 145"/>
                <a:gd name="T37" fmla="*/ 63 h 189"/>
                <a:gd name="T38" fmla="*/ 22 w 145"/>
                <a:gd name="T39" fmla="*/ 106 h 189"/>
                <a:gd name="T40" fmla="*/ 46 w 145"/>
                <a:gd name="T41" fmla="*/ 17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5" h="189">
                  <a:moveTo>
                    <a:pt x="106" y="189"/>
                  </a:moveTo>
                  <a:cubicBezTo>
                    <a:pt x="40" y="189"/>
                    <a:pt x="40" y="189"/>
                    <a:pt x="40" y="189"/>
                  </a:cubicBezTo>
                  <a:cubicBezTo>
                    <a:pt x="37" y="189"/>
                    <a:pt x="35" y="186"/>
                    <a:pt x="35" y="183"/>
                  </a:cubicBezTo>
                  <a:cubicBezTo>
                    <a:pt x="35" y="178"/>
                    <a:pt x="35" y="178"/>
                    <a:pt x="35" y="178"/>
                  </a:cubicBezTo>
                  <a:cubicBezTo>
                    <a:pt x="35" y="156"/>
                    <a:pt x="27" y="134"/>
                    <a:pt x="13" y="112"/>
                  </a:cubicBezTo>
                  <a:cubicBezTo>
                    <a:pt x="3" y="97"/>
                    <a:pt x="0" y="80"/>
                    <a:pt x="2" y="62"/>
                  </a:cubicBezTo>
                  <a:cubicBezTo>
                    <a:pt x="7" y="31"/>
                    <a:pt x="33" y="6"/>
                    <a:pt x="64" y="2"/>
                  </a:cubicBezTo>
                  <a:cubicBezTo>
                    <a:pt x="85" y="0"/>
                    <a:pt x="105" y="6"/>
                    <a:pt x="121" y="20"/>
                  </a:cubicBezTo>
                  <a:cubicBezTo>
                    <a:pt x="136" y="33"/>
                    <a:pt x="145" y="53"/>
                    <a:pt x="145" y="73"/>
                  </a:cubicBezTo>
                  <a:cubicBezTo>
                    <a:pt x="145" y="87"/>
                    <a:pt x="141" y="100"/>
                    <a:pt x="133" y="112"/>
                  </a:cubicBezTo>
                  <a:cubicBezTo>
                    <a:pt x="119" y="134"/>
                    <a:pt x="112" y="158"/>
                    <a:pt x="112" y="183"/>
                  </a:cubicBezTo>
                  <a:cubicBezTo>
                    <a:pt x="112" y="186"/>
                    <a:pt x="109" y="189"/>
                    <a:pt x="106" y="189"/>
                  </a:cubicBezTo>
                  <a:close/>
                  <a:moveTo>
                    <a:pt x="46" y="178"/>
                  </a:moveTo>
                  <a:cubicBezTo>
                    <a:pt x="101" y="178"/>
                    <a:pt x="101" y="178"/>
                    <a:pt x="101" y="178"/>
                  </a:cubicBezTo>
                  <a:cubicBezTo>
                    <a:pt x="102" y="153"/>
                    <a:pt x="110" y="128"/>
                    <a:pt x="124" y="106"/>
                  </a:cubicBezTo>
                  <a:cubicBezTo>
                    <a:pt x="130" y="96"/>
                    <a:pt x="134" y="85"/>
                    <a:pt x="134" y="73"/>
                  </a:cubicBezTo>
                  <a:cubicBezTo>
                    <a:pt x="134" y="56"/>
                    <a:pt x="126" y="39"/>
                    <a:pt x="113" y="28"/>
                  </a:cubicBezTo>
                  <a:cubicBezTo>
                    <a:pt x="100" y="16"/>
                    <a:pt x="83" y="11"/>
                    <a:pt x="66" y="13"/>
                  </a:cubicBezTo>
                  <a:cubicBezTo>
                    <a:pt x="39" y="16"/>
                    <a:pt x="17" y="37"/>
                    <a:pt x="13" y="63"/>
                  </a:cubicBezTo>
                  <a:cubicBezTo>
                    <a:pt x="11" y="79"/>
                    <a:pt x="14" y="94"/>
                    <a:pt x="22" y="106"/>
                  </a:cubicBezTo>
                  <a:cubicBezTo>
                    <a:pt x="38" y="130"/>
                    <a:pt x="46" y="154"/>
                    <a:pt x="46" y="1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0" name="Freeform 32"/>
            <p:cNvSpPr>
              <a:spLocks/>
            </p:cNvSpPr>
            <p:nvPr/>
          </p:nvSpPr>
          <p:spPr bwMode="auto">
            <a:xfrm>
              <a:off x="2660650" y="1236663"/>
              <a:ext cx="55563" cy="47625"/>
            </a:xfrm>
            <a:custGeom>
              <a:avLst/>
              <a:gdLst>
                <a:gd name="T0" fmla="*/ 6 w 20"/>
                <a:gd name="T1" fmla="*/ 17 h 17"/>
                <a:gd name="T2" fmla="*/ 2 w 20"/>
                <a:gd name="T3" fmla="*/ 15 h 17"/>
                <a:gd name="T4" fmla="*/ 3 w 20"/>
                <a:gd name="T5" fmla="*/ 7 h 17"/>
                <a:gd name="T6" fmla="*/ 12 w 20"/>
                <a:gd name="T7" fmla="*/ 1 h 17"/>
                <a:gd name="T8" fmla="*/ 19 w 20"/>
                <a:gd name="T9" fmla="*/ 4 h 17"/>
                <a:gd name="T10" fmla="*/ 16 w 20"/>
                <a:gd name="T11" fmla="*/ 11 h 17"/>
                <a:gd name="T12" fmla="*/ 10 w 20"/>
                <a:gd name="T13" fmla="*/ 16 h 17"/>
                <a:gd name="T14" fmla="*/ 6 w 20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7">
                  <a:moveTo>
                    <a:pt x="6" y="17"/>
                  </a:moveTo>
                  <a:cubicBezTo>
                    <a:pt x="5" y="17"/>
                    <a:pt x="3" y="16"/>
                    <a:pt x="2" y="15"/>
                  </a:cubicBezTo>
                  <a:cubicBezTo>
                    <a:pt x="0" y="12"/>
                    <a:pt x="0" y="9"/>
                    <a:pt x="3" y="7"/>
                  </a:cubicBezTo>
                  <a:cubicBezTo>
                    <a:pt x="6" y="5"/>
                    <a:pt x="9" y="3"/>
                    <a:pt x="12" y="1"/>
                  </a:cubicBezTo>
                  <a:cubicBezTo>
                    <a:pt x="14" y="0"/>
                    <a:pt x="18" y="1"/>
                    <a:pt x="19" y="4"/>
                  </a:cubicBezTo>
                  <a:cubicBezTo>
                    <a:pt x="20" y="7"/>
                    <a:pt x="19" y="10"/>
                    <a:pt x="16" y="11"/>
                  </a:cubicBezTo>
                  <a:cubicBezTo>
                    <a:pt x="14" y="13"/>
                    <a:pt x="12" y="14"/>
                    <a:pt x="10" y="16"/>
                  </a:cubicBezTo>
                  <a:cubicBezTo>
                    <a:pt x="9" y="16"/>
                    <a:pt x="7" y="17"/>
                    <a:pt x="6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Freeform 33"/>
            <p:cNvSpPr>
              <a:spLocks/>
            </p:cNvSpPr>
            <p:nvPr/>
          </p:nvSpPr>
          <p:spPr bwMode="auto">
            <a:xfrm>
              <a:off x="2614613" y="1289050"/>
              <a:ext cx="52388" cy="158750"/>
            </a:xfrm>
            <a:custGeom>
              <a:avLst/>
              <a:gdLst>
                <a:gd name="T0" fmla="*/ 13 w 19"/>
                <a:gd name="T1" fmla="*/ 57 h 57"/>
                <a:gd name="T2" fmla="*/ 9 w 19"/>
                <a:gd name="T3" fmla="*/ 54 h 57"/>
                <a:gd name="T4" fmla="*/ 5 w 19"/>
                <a:gd name="T5" fmla="*/ 48 h 57"/>
                <a:gd name="T6" fmla="*/ 2 w 19"/>
                <a:gd name="T7" fmla="*/ 40 h 57"/>
                <a:gd name="T8" fmla="*/ 1 w 19"/>
                <a:gd name="T9" fmla="*/ 30 h 57"/>
                <a:gd name="T10" fmla="*/ 1 w 19"/>
                <a:gd name="T11" fmla="*/ 19 h 57"/>
                <a:gd name="T12" fmla="*/ 6 w 19"/>
                <a:gd name="T13" fmla="*/ 4 h 57"/>
                <a:gd name="T14" fmla="*/ 14 w 19"/>
                <a:gd name="T15" fmla="*/ 2 h 57"/>
                <a:gd name="T16" fmla="*/ 16 w 19"/>
                <a:gd name="T17" fmla="*/ 9 h 57"/>
                <a:gd name="T18" fmla="*/ 12 w 19"/>
                <a:gd name="T19" fmla="*/ 21 h 57"/>
                <a:gd name="T20" fmla="*/ 12 w 19"/>
                <a:gd name="T21" fmla="*/ 30 h 57"/>
                <a:gd name="T22" fmla="*/ 13 w 19"/>
                <a:gd name="T23" fmla="*/ 37 h 57"/>
                <a:gd name="T24" fmla="*/ 15 w 19"/>
                <a:gd name="T25" fmla="*/ 43 h 57"/>
                <a:gd name="T26" fmla="*/ 18 w 19"/>
                <a:gd name="T27" fmla="*/ 48 h 57"/>
                <a:gd name="T28" fmla="*/ 16 w 19"/>
                <a:gd name="T29" fmla="*/ 56 h 57"/>
                <a:gd name="T30" fmla="*/ 13 w 19"/>
                <a:gd name="T31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57">
                  <a:moveTo>
                    <a:pt x="13" y="57"/>
                  </a:moveTo>
                  <a:cubicBezTo>
                    <a:pt x="11" y="57"/>
                    <a:pt x="10" y="56"/>
                    <a:pt x="9" y="54"/>
                  </a:cubicBezTo>
                  <a:cubicBezTo>
                    <a:pt x="7" y="52"/>
                    <a:pt x="6" y="50"/>
                    <a:pt x="5" y="48"/>
                  </a:cubicBezTo>
                  <a:cubicBezTo>
                    <a:pt x="4" y="45"/>
                    <a:pt x="3" y="43"/>
                    <a:pt x="2" y="40"/>
                  </a:cubicBezTo>
                  <a:cubicBezTo>
                    <a:pt x="1" y="37"/>
                    <a:pt x="1" y="33"/>
                    <a:pt x="1" y="30"/>
                  </a:cubicBezTo>
                  <a:cubicBezTo>
                    <a:pt x="0" y="27"/>
                    <a:pt x="1" y="23"/>
                    <a:pt x="1" y="19"/>
                  </a:cubicBezTo>
                  <a:cubicBezTo>
                    <a:pt x="2" y="14"/>
                    <a:pt x="4" y="9"/>
                    <a:pt x="6" y="4"/>
                  </a:cubicBezTo>
                  <a:cubicBezTo>
                    <a:pt x="8" y="1"/>
                    <a:pt x="11" y="0"/>
                    <a:pt x="14" y="2"/>
                  </a:cubicBezTo>
                  <a:cubicBezTo>
                    <a:pt x="16" y="3"/>
                    <a:pt x="17" y="7"/>
                    <a:pt x="16" y="9"/>
                  </a:cubicBezTo>
                  <a:cubicBezTo>
                    <a:pt x="14" y="13"/>
                    <a:pt x="13" y="17"/>
                    <a:pt x="12" y="21"/>
                  </a:cubicBezTo>
                  <a:cubicBezTo>
                    <a:pt x="12" y="24"/>
                    <a:pt x="11" y="27"/>
                    <a:pt x="12" y="30"/>
                  </a:cubicBezTo>
                  <a:cubicBezTo>
                    <a:pt x="12" y="32"/>
                    <a:pt x="12" y="35"/>
                    <a:pt x="13" y="37"/>
                  </a:cubicBezTo>
                  <a:cubicBezTo>
                    <a:pt x="13" y="39"/>
                    <a:pt x="14" y="41"/>
                    <a:pt x="15" y="43"/>
                  </a:cubicBezTo>
                  <a:cubicBezTo>
                    <a:pt x="16" y="45"/>
                    <a:pt x="17" y="47"/>
                    <a:pt x="18" y="48"/>
                  </a:cubicBezTo>
                  <a:cubicBezTo>
                    <a:pt x="19" y="51"/>
                    <a:pt x="19" y="54"/>
                    <a:pt x="16" y="56"/>
                  </a:cubicBezTo>
                  <a:cubicBezTo>
                    <a:pt x="15" y="56"/>
                    <a:pt x="14" y="57"/>
                    <a:pt x="13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2" name="Freeform 34"/>
            <p:cNvSpPr>
              <a:spLocks/>
            </p:cNvSpPr>
            <p:nvPr/>
          </p:nvSpPr>
          <p:spPr bwMode="auto">
            <a:xfrm>
              <a:off x="2646363" y="1716088"/>
              <a:ext cx="212725" cy="30163"/>
            </a:xfrm>
            <a:custGeom>
              <a:avLst/>
              <a:gdLst>
                <a:gd name="T0" fmla="*/ 71 w 77"/>
                <a:gd name="T1" fmla="*/ 11 h 11"/>
                <a:gd name="T2" fmla="*/ 5 w 77"/>
                <a:gd name="T3" fmla="*/ 11 h 11"/>
                <a:gd name="T4" fmla="*/ 0 w 77"/>
                <a:gd name="T5" fmla="*/ 5 h 11"/>
                <a:gd name="T6" fmla="*/ 5 w 77"/>
                <a:gd name="T7" fmla="*/ 0 h 11"/>
                <a:gd name="T8" fmla="*/ 71 w 77"/>
                <a:gd name="T9" fmla="*/ 0 h 11"/>
                <a:gd name="T10" fmla="*/ 77 w 77"/>
                <a:gd name="T11" fmla="*/ 5 h 11"/>
                <a:gd name="T12" fmla="*/ 71 w 77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11">
                  <a:moveTo>
                    <a:pt x="71" y="11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2" y="11"/>
                    <a:pt x="0" y="8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4" y="0"/>
                    <a:pt x="77" y="2"/>
                    <a:pt x="77" y="5"/>
                  </a:cubicBezTo>
                  <a:cubicBezTo>
                    <a:pt x="77" y="8"/>
                    <a:pt x="74" y="11"/>
                    <a:pt x="7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3" name="Freeform 35"/>
            <p:cNvSpPr>
              <a:spLocks/>
            </p:cNvSpPr>
            <p:nvPr/>
          </p:nvSpPr>
          <p:spPr bwMode="auto">
            <a:xfrm>
              <a:off x="2678113" y="1776413"/>
              <a:ext cx="150813" cy="31750"/>
            </a:xfrm>
            <a:custGeom>
              <a:avLst/>
              <a:gdLst>
                <a:gd name="T0" fmla="*/ 49 w 55"/>
                <a:gd name="T1" fmla="*/ 11 h 11"/>
                <a:gd name="T2" fmla="*/ 5 w 55"/>
                <a:gd name="T3" fmla="*/ 11 h 11"/>
                <a:gd name="T4" fmla="*/ 0 w 55"/>
                <a:gd name="T5" fmla="*/ 5 h 11"/>
                <a:gd name="T6" fmla="*/ 5 w 55"/>
                <a:gd name="T7" fmla="*/ 0 h 11"/>
                <a:gd name="T8" fmla="*/ 49 w 55"/>
                <a:gd name="T9" fmla="*/ 0 h 11"/>
                <a:gd name="T10" fmla="*/ 55 w 55"/>
                <a:gd name="T11" fmla="*/ 5 h 11"/>
                <a:gd name="T12" fmla="*/ 49 w 55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11">
                  <a:moveTo>
                    <a:pt x="49" y="11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2" y="11"/>
                    <a:pt x="0" y="8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2" y="0"/>
                    <a:pt x="55" y="2"/>
                    <a:pt x="55" y="5"/>
                  </a:cubicBezTo>
                  <a:cubicBezTo>
                    <a:pt x="55" y="8"/>
                    <a:pt x="52" y="11"/>
                    <a:pt x="49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7" name="Oval 16"/>
          <p:cNvSpPr/>
          <p:nvPr/>
        </p:nvSpPr>
        <p:spPr>
          <a:xfrm>
            <a:off x="2769677" y="1727634"/>
            <a:ext cx="279878" cy="279878"/>
          </a:xfrm>
          <a:prstGeom prst="ellipse">
            <a:avLst/>
          </a:prstGeom>
          <a:solidFill>
            <a:schemeClr val="accent1"/>
          </a:solidFill>
          <a:ln w="15875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20" name="Oval 19"/>
          <p:cNvSpPr/>
          <p:nvPr/>
        </p:nvSpPr>
        <p:spPr>
          <a:xfrm>
            <a:off x="2769677" y="2420020"/>
            <a:ext cx="279878" cy="279878"/>
          </a:xfrm>
          <a:prstGeom prst="ellipse">
            <a:avLst/>
          </a:prstGeom>
          <a:solidFill>
            <a:schemeClr val="accent1"/>
          </a:solidFill>
          <a:ln w="15875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22" name="Oval 21"/>
          <p:cNvSpPr/>
          <p:nvPr/>
        </p:nvSpPr>
        <p:spPr>
          <a:xfrm>
            <a:off x="2769677" y="3076978"/>
            <a:ext cx="279878" cy="279878"/>
          </a:xfrm>
          <a:prstGeom prst="ellipse">
            <a:avLst/>
          </a:prstGeom>
          <a:solidFill>
            <a:schemeClr val="accent1"/>
          </a:solidFill>
          <a:ln w="15875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24" name="Oval 23"/>
          <p:cNvSpPr/>
          <p:nvPr/>
        </p:nvSpPr>
        <p:spPr>
          <a:xfrm>
            <a:off x="2769677" y="3753720"/>
            <a:ext cx="279878" cy="279878"/>
          </a:xfrm>
          <a:prstGeom prst="ellipse">
            <a:avLst/>
          </a:prstGeom>
          <a:solidFill>
            <a:schemeClr val="accent1"/>
          </a:solidFill>
          <a:ln w="15875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26" name="Oval 25"/>
          <p:cNvSpPr/>
          <p:nvPr/>
        </p:nvSpPr>
        <p:spPr>
          <a:xfrm>
            <a:off x="2769677" y="4421849"/>
            <a:ext cx="279878" cy="279878"/>
          </a:xfrm>
          <a:prstGeom prst="ellipse">
            <a:avLst/>
          </a:prstGeom>
          <a:solidFill>
            <a:schemeClr val="accent1"/>
          </a:solidFill>
          <a:ln w="15875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</a:p>
        </p:txBody>
      </p:sp>
      <p:sp>
        <p:nvSpPr>
          <p:cNvPr id="28" name="Oval 27"/>
          <p:cNvSpPr/>
          <p:nvPr/>
        </p:nvSpPr>
        <p:spPr>
          <a:xfrm>
            <a:off x="2769677" y="5093944"/>
            <a:ext cx="279878" cy="279878"/>
          </a:xfrm>
          <a:prstGeom prst="ellipse">
            <a:avLst/>
          </a:prstGeom>
          <a:solidFill>
            <a:schemeClr val="accent1"/>
          </a:solidFill>
          <a:ln w="15875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</a:t>
            </a:r>
          </a:p>
        </p:txBody>
      </p:sp>
      <p:sp>
        <p:nvSpPr>
          <p:cNvPr id="30" name="Oval 29"/>
          <p:cNvSpPr/>
          <p:nvPr/>
        </p:nvSpPr>
        <p:spPr>
          <a:xfrm>
            <a:off x="2769677" y="5769908"/>
            <a:ext cx="279878" cy="279878"/>
          </a:xfrm>
          <a:prstGeom prst="ellipse">
            <a:avLst/>
          </a:prstGeom>
          <a:solidFill>
            <a:schemeClr val="accent1"/>
          </a:solidFill>
          <a:ln w="15875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24186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Search mode: Boolean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2600"/>
            <a:ext cx="10515600" cy="44958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/>
              <a:t>AND is used between terms to narrow your search</a:t>
            </a:r>
          </a:p>
          <a:p>
            <a:pPr marL="457200" lvl="1" indent="0">
              <a:buNone/>
            </a:pPr>
            <a:r>
              <a:rPr lang="en-US" dirty="0"/>
              <a:t>- smoking AND cancer will retrieve references containing both search terms</a:t>
            </a:r>
          </a:p>
          <a:p>
            <a:r>
              <a:rPr lang="en-US" sz="2400" dirty="0"/>
              <a:t>OR is used between terms to broaden your search</a:t>
            </a:r>
          </a:p>
          <a:p>
            <a:pPr marL="457200" lvl="1" indent="0">
              <a:buNone/>
            </a:pPr>
            <a:r>
              <a:rPr lang="en-US" dirty="0"/>
              <a:t>- smoking OR cancer will retrieve references containing either search term</a:t>
            </a:r>
          </a:p>
          <a:p>
            <a:r>
              <a:rPr lang="en-US" sz="2400" dirty="0"/>
              <a:t>NOT is used to omit a term from your search</a:t>
            </a:r>
          </a:p>
          <a:p>
            <a:pPr marL="457200" lvl="1" indent="0">
              <a:buNone/>
            </a:pPr>
            <a:r>
              <a:rPr lang="en-US" dirty="0"/>
              <a:t>- nausea NOT chemotherapy will retrieve references containing the term nausea, but that do not contain the term chemotherapy</a:t>
            </a:r>
          </a:p>
        </p:txBody>
      </p:sp>
    </p:spTree>
    <p:extLst>
      <p:ext uri="{BB962C8B-B14F-4D97-AF65-F5344CB8AC3E}">
        <p14:creationId xmlns:p14="http://schemas.microsoft.com/office/powerpoint/2010/main" val="30880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73C6A20-F160-898A-7E15-659910C83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3075"/>
            <a:ext cx="10515600" cy="1023938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Search mode: Boolean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7AD9AA-0FA4-AA4F-5F34-DF295D2D7B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310" y="1831736"/>
            <a:ext cx="3593216" cy="21764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D105BC-9744-7DDC-0717-939A721426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4526" y="1831736"/>
            <a:ext cx="3582948" cy="21764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947781-BAC9-B84E-3E87-71E3A32EAB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5939" y="1831736"/>
            <a:ext cx="3644794" cy="21764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F061E91-FFA1-A459-8852-3E5273FD1F6C}"/>
              </a:ext>
            </a:extLst>
          </p:cNvPr>
          <p:cNvSpPr txBox="1"/>
          <p:nvPr/>
        </p:nvSpPr>
        <p:spPr>
          <a:xfrm>
            <a:off x="711310" y="4572000"/>
            <a:ext cx="106424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39298"/>
                </a:solidFill>
              </a:rPr>
              <a:t>AND                  OR                NOT</a:t>
            </a:r>
          </a:p>
        </p:txBody>
      </p:sp>
    </p:spTree>
    <p:extLst>
      <p:ext uri="{BB962C8B-B14F-4D97-AF65-F5344CB8AC3E}">
        <p14:creationId xmlns:p14="http://schemas.microsoft.com/office/powerpoint/2010/main" val="319760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Search Tips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8800"/>
            <a:ext cx="10515600" cy="432435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The truncation/word stemming device is the asterisk (*)</a:t>
            </a:r>
          </a:p>
          <a:p>
            <a:pPr marL="0" indent="0">
              <a:buNone/>
            </a:pPr>
            <a:r>
              <a:rPr lang="en-US" sz="2400" dirty="0"/>
              <a:t>	- </a:t>
            </a:r>
            <a:r>
              <a:rPr lang="en-US" sz="2400" dirty="0" err="1"/>
              <a:t>diabet</a:t>
            </a:r>
            <a:r>
              <a:rPr lang="en-US" sz="2400" dirty="0"/>
              <a:t>* will retrieve diabetes, diabetic, etc.</a:t>
            </a:r>
          </a:p>
          <a:p>
            <a:r>
              <a:rPr lang="en-US" sz="2400" dirty="0"/>
              <a:t>The single character wildcard is question mark (?)</a:t>
            </a:r>
          </a:p>
          <a:p>
            <a:pPr marL="0" indent="0">
              <a:buNone/>
            </a:pPr>
            <a:r>
              <a:rPr lang="en-US" sz="2400" dirty="0"/>
              <a:t>	- </a:t>
            </a:r>
            <a:r>
              <a:rPr lang="en-US" sz="2400" dirty="0" err="1"/>
              <a:t>wom?n</a:t>
            </a:r>
            <a:r>
              <a:rPr lang="en-US" sz="2400" dirty="0"/>
              <a:t> will retrieve woman or women</a:t>
            </a:r>
          </a:p>
          <a:p>
            <a:r>
              <a:rPr lang="en-US" sz="2400" dirty="0"/>
              <a:t>The no or multiple character wildcard is the hash (#)</a:t>
            </a:r>
          </a:p>
          <a:p>
            <a:pPr marL="0" indent="0">
              <a:buNone/>
            </a:pPr>
            <a:r>
              <a:rPr lang="en-US" sz="2400" dirty="0"/>
              <a:t>	- </a:t>
            </a:r>
            <a:r>
              <a:rPr lang="en-US" sz="2400" dirty="0" err="1"/>
              <a:t>colo#r</a:t>
            </a:r>
            <a:r>
              <a:rPr lang="en-US" sz="2400" dirty="0"/>
              <a:t> will retrieve color or </a:t>
            </a:r>
            <a:r>
              <a:rPr lang="en-US" sz="2400" dirty="0" err="1"/>
              <a:t>colour</a:t>
            </a:r>
            <a:endParaRPr lang="en-US" sz="2400" dirty="0"/>
          </a:p>
          <a:p>
            <a:r>
              <a:rPr lang="en-US" sz="2400" dirty="0"/>
              <a:t>Use quotation marks for “phrase searching</a:t>
            </a:r>
            <a:r>
              <a:rPr lang="en-AU" sz="2400" dirty="0"/>
              <a:t>”</a:t>
            </a:r>
          </a:p>
          <a:p>
            <a:pPr marL="457200" lvl="1" indent="0">
              <a:buNone/>
            </a:pPr>
            <a:r>
              <a:rPr lang="en-AU" sz="2000" dirty="0"/>
              <a:t>	- </a:t>
            </a:r>
            <a:r>
              <a:rPr lang="en-AU" dirty="0"/>
              <a:t>“pressure ulcer:” will retrieve references that contain the terms next to 	each other in this exact order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003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dfb75732636802f98844785d91ccb52bd894d3"/>
</p:tagLst>
</file>

<file path=ppt/theme/theme1.xml><?xml version="1.0" encoding="utf-8"?>
<a:theme xmlns:a="http://schemas.openxmlformats.org/drawingml/2006/main" name="EBSCO Health - Body">
  <a:themeElements>
    <a:clrScheme name="EBSCO Health">
      <a:dk1>
        <a:sysClr val="windowText" lastClr="000000"/>
      </a:dk1>
      <a:lt1>
        <a:sysClr val="window" lastClr="FFFFFF"/>
      </a:lt1>
      <a:dk2>
        <a:srgbClr val="454545"/>
      </a:dk2>
      <a:lt2>
        <a:srgbClr val="E7E6E6"/>
      </a:lt2>
      <a:accent1>
        <a:srgbClr val="002F56"/>
      </a:accent1>
      <a:accent2>
        <a:srgbClr val="039298"/>
      </a:accent2>
      <a:accent3>
        <a:srgbClr val="FE4138"/>
      </a:accent3>
      <a:accent4>
        <a:srgbClr val="3E75CF"/>
      </a:accent4>
      <a:accent5>
        <a:srgbClr val="FCB83E"/>
      </a:accent5>
      <a:accent6>
        <a:srgbClr val="8A8A8A"/>
      </a:accent6>
      <a:hlink>
        <a:srgbClr val="0563C1"/>
      </a:hlink>
      <a:folHlink>
        <a:srgbClr val="954F72"/>
      </a:folHlink>
    </a:clrScheme>
    <a:fontScheme name="EBSCO Gener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50000">
              <a:srgbClr val="10387A"/>
            </a:gs>
            <a:gs pos="50000">
              <a:schemeClr val="accent1"/>
            </a:gs>
          </a:gsLst>
          <a:lin ang="14100000" scaled="0"/>
        </a:gradFill>
        <a:ln>
          <a:noFill/>
        </a:ln>
      </a:spPr>
      <a:bodyPr rtlCol="0" anchor="ctr"/>
      <a:lstStyle>
        <a:defPPr algn="ctr">
          <a:defRPr sz="14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rnd">
          <a:solidFill>
            <a:schemeClr val="bg1">
              <a:lumMod val="50000"/>
            </a:schemeClr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BSCO 2015 Theme v2" id="{2975043A-C95F-4D9D-8966-BD2F9103FC35}" vid="{A25642F3-7D27-431F-B3B7-742F97631E52}"/>
    </a:ext>
  </a:extLst>
</a:theme>
</file>

<file path=ppt/theme/theme2.xml><?xml version="1.0" encoding="utf-8"?>
<a:theme xmlns:a="http://schemas.openxmlformats.org/drawingml/2006/main" name="1_EBSCO Health - Body">
  <a:themeElements>
    <a:clrScheme name="EBSCO Health">
      <a:dk1>
        <a:sysClr val="windowText" lastClr="000000"/>
      </a:dk1>
      <a:lt1>
        <a:sysClr val="window" lastClr="FFFFFF"/>
      </a:lt1>
      <a:dk2>
        <a:srgbClr val="454545"/>
      </a:dk2>
      <a:lt2>
        <a:srgbClr val="E7E6E6"/>
      </a:lt2>
      <a:accent1>
        <a:srgbClr val="002F56"/>
      </a:accent1>
      <a:accent2>
        <a:srgbClr val="039298"/>
      </a:accent2>
      <a:accent3>
        <a:srgbClr val="FE4138"/>
      </a:accent3>
      <a:accent4>
        <a:srgbClr val="3E75CF"/>
      </a:accent4>
      <a:accent5>
        <a:srgbClr val="FCB83E"/>
      </a:accent5>
      <a:accent6>
        <a:srgbClr val="8A8A8A"/>
      </a:accent6>
      <a:hlink>
        <a:srgbClr val="0563C1"/>
      </a:hlink>
      <a:folHlink>
        <a:srgbClr val="954F72"/>
      </a:folHlink>
    </a:clrScheme>
    <a:fontScheme name="EBSCO Gener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50000">
              <a:srgbClr val="10387A"/>
            </a:gs>
            <a:gs pos="50000">
              <a:schemeClr val="accent1"/>
            </a:gs>
          </a:gsLst>
          <a:lin ang="14100000" scaled="0"/>
        </a:gradFill>
        <a:ln>
          <a:noFill/>
        </a:ln>
      </a:spPr>
      <a:bodyPr rtlCol="0" anchor="ctr"/>
      <a:lstStyle>
        <a:defPPr algn="ctr">
          <a:defRPr sz="14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rnd">
          <a:solidFill>
            <a:schemeClr val="bg1">
              <a:lumMod val="50000"/>
            </a:schemeClr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BSCO 2015 Theme v2" id="{2975043A-C95F-4D9D-8966-BD2F9103FC35}" vid="{A25642F3-7D27-431F-B3B7-742F97631E52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B2F7280699414CABE32CB6FEC86641" ma:contentTypeVersion="8" ma:contentTypeDescription="Create a new document." ma:contentTypeScope="" ma:versionID="efcb87fabf35d8aafcc8d4e444adae36">
  <xsd:schema xmlns:xsd="http://www.w3.org/2001/XMLSchema" xmlns:xs="http://www.w3.org/2001/XMLSchema" xmlns:p="http://schemas.microsoft.com/office/2006/metadata/properties" xmlns:ns2="d1ba3146-a440-46be-b69a-235cf650367b" xmlns:ns3="82fa5599-f0bf-4973-a495-1b3acf30bb8b" targetNamespace="http://schemas.microsoft.com/office/2006/metadata/properties" ma:root="true" ma:fieldsID="dc0bab1c3337628bead822f2ff243062" ns2:_="" ns3:_="">
    <xsd:import namespace="d1ba3146-a440-46be-b69a-235cf650367b"/>
    <xsd:import namespace="82fa5599-f0bf-4973-a495-1b3acf30bb8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ba3146-a440-46be-b69a-235cf65036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fa5599-f0bf-4973-a495-1b3acf30bb8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AADE146C-3357-4C6E-A76F-D1978FEA4B0E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D960E235-5581-41CF-99B1-796B33C9F01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FE54AFE-4487-4826-9A92-01B8BC3366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1ba3146-a440-46be-b69a-235cf650367b"/>
    <ds:schemaRef ds:uri="82fa5599-f0bf-4973-a495-1b3acf30bb8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0EE739CF-C99E-4B7D-A6E2-117A050768BB}">
  <ds:schemaRefs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104335</TotalTime>
  <Pages>18</Pages>
  <Words>591</Words>
  <Application>Microsoft Office PowerPoint</Application>
  <PresentationFormat>Widescreen</PresentationFormat>
  <Paragraphs>83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Helvetica</vt:lpstr>
      <vt:lpstr>Times</vt:lpstr>
      <vt:lpstr>EBSCO Health - Body</vt:lpstr>
      <vt:lpstr>1_EBSCO Health - Body</vt:lpstr>
      <vt:lpstr>PowerPoint Presentation</vt:lpstr>
      <vt:lpstr>Rachele Low</vt:lpstr>
      <vt:lpstr>Objectives</vt:lpstr>
      <vt:lpstr>What is it?</vt:lpstr>
      <vt:lpstr>Are your familiar with CINAHL?</vt:lpstr>
      <vt:lpstr>Nursing Reference Center Plus Evidence-Based Methodology</vt:lpstr>
      <vt:lpstr>Search mode: Boolean</vt:lpstr>
      <vt:lpstr>Search mode: Boolean</vt:lpstr>
      <vt:lpstr>Search Tips</vt:lpstr>
      <vt:lpstr>PowerPoint Presentation</vt:lpstr>
      <vt:lpstr>Material types in NRCP</vt:lpstr>
      <vt:lpstr>Skill Competency Checklist</vt:lpstr>
      <vt:lpstr>Continuing Education Modules</vt:lpstr>
      <vt:lpstr>Patient Education (Handouts)</vt:lpstr>
      <vt:lpstr>PowerPoint Presentation</vt:lpstr>
      <vt:lpstr>PowerPoint Presentation</vt:lpstr>
      <vt:lpstr>PowerPoint Presentation</vt:lpstr>
      <vt:lpstr>Questions?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Nursing Reference Center Plus</dc:title>
  <dc:creator>Mark Palmerino</dc:creator>
  <cp:lastModifiedBy>Rachele Low</cp:lastModifiedBy>
  <cp:revision>6139</cp:revision>
  <cp:lastPrinted>2017-04-24T16:07:31Z</cp:lastPrinted>
  <dcterms:created xsi:type="dcterms:W3CDTF">1998-07-30T10:15:50Z</dcterms:created>
  <dcterms:modified xsi:type="dcterms:W3CDTF">2023-02-06T22:46:41Z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Days">
    <vt:lpwstr>365</vt:lpwstr>
  </property>
  <property fmtid="{D5CDD505-2E9C-101B-9397-08002B2CF9AE}" pid="4" name="ContentTypeId">
    <vt:lpwstr>0x01010064B2F7280699414CABE32CB6FEC86641</vt:lpwstr>
  </property>
  <property fmtid="{D5CDD505-2E9C-101B-9397-08002B2CF9AE}" pid="5" name="Description0">
    <vt:lpwstr>NRC Plus initial draft ppt for sales </vt:lpwstr>
  </property>
  <property fmtid="{D5CDD505-2E9C-101B-9397-08002B2CF9AE}" pid="6" name="Product">
    <vt:lpwstr>NRC/NRC with PERC</vt:lpwstr>
  </property>
  <property fmtid="{D5CDD505-2E9C-101B-9397-08002B2CF9AE}" pid="7" name="Category">
    <vt:lpwstr>Other</vt:lpwstr>
  </property>
  <property fmtid="{D5CDD505-2E9C-101B-9397-08002B2CF9AE}" pid="8" name="External">
    <vt:lpwstr>No</vt:lpwstr>
  </property>
  <property fmtid="{D5CDD505-2E9C-101B-9397-08002B2CF9AE}" pid="9" name="Updates">
    <vt:lpwstr>As Needed</vt:lpwstr>
  </property>
</Properties>
</file>